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61" r:id="rId6"/>
    <p:sldId id="262" r:id="rId7"/>
    <p:sldId id="257" r:id="rId8"/>
    <p:sldId id="263" r:id="rId9"/>
    <p:sldId id="264" r:id="rId10"/>
    <p:sldId id="266" r:id="rId11"/>
    <p:sldId id="265" r:id="rId12"/>
    <p:sldId id="267" r:id="rId13"/>
    <p:sldId id="268" r:id="rId14"/>
    <p:sldId id="269" r:id="rId15"/>
    <p:sldId id="26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00">
          <p15:clr>
            <a:srgbClr val="A4A3A4"/>
          </p15:clr>
        </p15:guide>
        <p15:guide id="2" pos="67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2" d="100"/>
          <a:sy n="72" d="100"/>
        </p:scale>
        <p:origin x="618" y="66"/>
      </p:cViewPr>
      <p:guideLst>
        <p:guide orient="horz" pos="1500"/>
        <p:guide pos="676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68E1952-2889-4E2C-ABFF-C218D091260C}" type="doc">
      <dgm:prSet loTypeId="urn:microsoft.com/office/officeart/2005/8/layout/chevron1" loCatId="process" qsTypeId="urn:microsoft.com/office/officeart/2005/8/quickstyle/3d2" qsCatId="3D" csTypeId="urn:microsoft.com/office/officeart/2005/8/colors/colorful2" csCatId="colorful" phldr="1"/>
      <dgm:spPr/>
    </dgm:pt>
    <dgm:pt modelId="{BF8179CE-C109-47F1-AE3B-E227278C8522}">
      <dgm:prSet phldrT="[Text]"/>
      <dgm:spPr/>
      <dgm:t>
        <a:bodyPr/>
        <a:lstStyle/>
        <a:p>
          <a:r>
            <a:rPr lang="de-DE" dirty="0" err="1"/>
            <a:t>Concept</a:t>
          </a:r>
          <a:endParaRPr lang="de-DE" dirty="0"/>
        </a:p>
      </dgm:t>
    </dgm:pt>
    <dgm:pt modelId="{A6BE0FB3-F704-4F8F-924E-8E9E1E4B719A}" type="parTrans" cxnId="{A580BB94-587D-4E7C-AA64-90FA4F7DBFDB}">
      <dgm:prSet/>
      <dgm:spPr/>
      <dgm:t>
        <a:bodyPr/>
        <a:lstStyle/>
        <a:p>
          <a:endParaRPr lang="de-DE"/>
        </a:p>
      </dgm:t>
    </dgm:pt>
    <dgm:pt modelId="{9E828E01-EF30-4B18-819C-D67D01811A22}" type="sibTrans" cxnId="{A580BB94-587D-4E7C-AA64-90FA4F7DBFDB}">
      <dgm:prSet/>
      <dgm:spPr/>
      <dgm:t>
        <a:bodyPr/>
        <a:lstStyle/>
        <a:p>
          <a:endParaRPr lang="de-DE"/>
        </a:p>
      </dgm:t>
    </dgm:pt>
    <dgm:pt modelId="{5705C681-48EC-4084-88E2-E573A0D56DD0}">
      <dgm:prSet phldrT="[Text]"/>
      <dgm:spPr/>
      <dgm:t>
        <a:bodyPr/>
        <a:lstStyle/>
        <a:p>
          <a:r>
            <a:rPr lang="de-DE" dirty="0" err="1"/>
            <a:t>Ethical</a:t>
          </a:r>
          <a:r>
            <a:rPr lang="de-DE" dirty="0"/>
            <a:t>, legal </a:t>
          </a:r>
          <a:r>
            <a:rPr lang="de-DE" dirty="0" err="1"/>
            <a:t>considerations</a:t>
          </a:r>
          <a:endParaRPr lang="de-DE" dirty="0"/>
        </a:p>
      </dgm:t>
    </dgm:pt>
    <dgm:pt modelId="{BFAC808E-5338-4AF1-BFB7-C31D5480DCE6}" type="parTrans" cxnId="{EACEA534-89CC-408D-B672-28996C9CE79A}">
      <dgm:prSet/>
      <dgm:spPr/>
      <dgm:t>
        <a:bodyPr/>
        <a:lstStyle/>
        <a:p>
          <a:endParaRPr lang="de-DE"/>
        </a:p>
      </dgm:t>
    </dgm:pt>
    <dgm:pt modelId="{AFED3911-AD56-4C8E-8119-ED30D878CEC6}" type="sibTrans" cxnId="{EACEA534-89CC-408D-B672-28996C9CE79A}">
      <dgm:prSet/>
      <dgm:spPr/>
      <dgm:t>
        <a:bodyPr/>
        <a:lstStyle/>
        <a:p>
          <a:endParaRPr lang="de-DE"/>
        </a:p>
      </dgm:t>
    </dgm:pt>
    <dgm:pt modelId="{9F3BF63C-3BB7-4B6E-A8EA-6C1289EC442A}">
      <dgm:prSet phldrT="[Text]"/>
      <dgm:spPr/>
      <dgm:t>
        <a:bodyPr/>
        <a:lstStyle/>
        <a:p>
          <a:r>
            <a:rPr lang="de-DE" dirty="0"/>
            <a:t>Study design</a:t>
          </a:r>
        </a:p>
      </dgm:t>
    </dgm:pt>
    <dgm:pt modelId="{906FEA31-0D0B-425B-9195-E5328E1A33AC}" type="parTrans" cxnId="{4B8E3CC7-5CD8-4F9C-8A61-82E56CB65CE8}">
      <dgm:prSet/>
      <dgm:spPr/>
      <dgm:t>
        <a:bodyPr/>
        <a:lstStyle/>
        <a:p>
          <a:endParaRPr lang="de-DE"/>
        </a:p>
      </dgm:t>
    </dgm:pt>
    <dgm:pt modelId="{1814661E-C698-497D-9C98-7D3F9DB878D7}" type="sibTrans" cxnId="{4B8E3CC7-5CD8-4F9C-8A61-82E56CB65CE8}">
      <dgm:prSet/>
      <dgm:spPr/>
      <dgm:t>
        <a:bodyPr/>
        <a:lstStyle/>
        <a:p>
          <a:endParaRPr lang="de-DE"/>
        </a:p>
      </dgm:t>
    </dgm:pt>
    <dgm:pt modelId="{43D2F788-9546-4891-9492-D2AEDF866DF3}">
      <dgm:prSet phldrT="[Text]"/>
      <dgm:spPr/>
      <dgm:t>
        <a:bodyPr/>
        <a:lstStyle/>
        <a:p>
          <a:pPr>
            <a:lnSpc>
              <a:spcPct val="150000"/>
            </a:lnSpc>
          </a:pPr>
          <a:r>
            <a:rPr lang="de-DE" b="1" dirty="0"/>
            <a:t>Clinical </a:t>
          </a:r>
          <a:r>
            <a:rPr lang="de-DE" b="1" dirty="0" err="1"/>
            <a:t>partner</a:t>
          </a:r>
          <a:endParaRPr lang="de-DE" b="1" dirty="0"/>
        </a:p>
      </dgm:t>
    </dgm:pt>
    <dgm:pt modelId="{00A2D4A9-7B75-4515-894F-B2BAB53B35A6}" type="parTrans" cxnId="{F24A7035-1F18-46C4-A482-72F0D42B4D62}">
      <dgm:prSet/>
      <dgm:spPr/>
      <dgm:t>
        <a:bodyPr/>
        <a:lstStyle/>
        <a:p>
          <a:endParaRPr lang="de-DE"/>
        </a:p>
      </dgm:t>
    </dgm:pt>
    <dgm:pt modelId="{A4EB6619-7ED8-496E-984B-4DD7864B4362}" type="sibTrans" cxnId="{F24A7035-1F18-46C4-A482-72F0D42B4D62}">
      <dgm:prSet/>
      <dgm:spPr/>
      <dgm:t>
        <a:bodyPr/>
        <a:lstStyle/>
        <a:p>
          <a:endParaRPr lang="de-DE"/>
        </a:p>
      </dgm:t>
    </dgm:pt>
    <dgm:pt modelId="{19BB4980-889F-4A90-9854-4A7082D8C3B6}">
      <dgm:prSet phldrT="[Text]"/>
      <dgm:spPr/>
      <dgm:t>
        <a:bodyPr/>
        <a:lstStyle/>
        <a:p>
          <a:pPr>
            <a:lnSpc>
              <a:spcPct val="150000"/>
            </a:lnSpc>
          </a:pPr>
          <a:r>
            <a:rPr lang="de-DE" dirty="0"/>
            <a:t>Case </a:t>
          </a:r>
          <a:r>
            <a:rPr lang="de-DE" dirty="0" err="1"/>
            <a:t>number</a:t>
          </a:r>
          <a:endParaRPr lang="de-DE" dirty="0"/>
        </a:p>
      </dgm:t>
    </dgm:pt>
    <dgm:pt modelId="{37A4E5FD-F46C-4BFC-A93F-73EEAB253120}" type="parTrans" cxnId="{BE44B6C6-60ED-446F-AC20-8714BDBC9E08}">
      <dgm:prSet/>
      <dgm:spPr/>
      <dgm:t>
        <a:bodyPr/>
        <a:lstStyle/>
        <a:p>
          <a:endParaRPr lang="de-DE"/>
        </a:p>
      </dgm:t>
    </dgm:pt>
    <dgm:pt modelId="{BB9E4EA2-3071-41A1-85C4-219D140615FB}" type="sibTrans" cxnId="{BE44B6C6-60ED-446F-AC20-8714BDBC9E08}">
      <dgm:prSet/>
      <dgm:spPr/>
      <dgm:t>
        <a:bodyPr/>
        <a:lstStyle/>
        <a:p>
          <a:endParaRPr lang="de-DE"/>
        </a:p>
      </dgm:t>
    </dgm:pt>
    <dgm:pt modelId="{541A3D53-AF30-4092-95D0-E0848FA6787B}">
      <dgm:prSet phldrT="[Text]"/>
      <dgm:spPr/>
      <dgm:t>
        <a:bodyPr/>
        <a:lstStyle/>
        <a:p>
          <a:pPr>
            <a:lnSpc>
              <a:spcPct val="150000"/>
            </a:lnSpc>
          </a:pPr>
          <a:r>
            <a:rPr lang="de-DE" dirty="0" err="1"/>
            <a:t>Availability</a:t>
          </a:r>
          <a:r>
            <a:rPr lang="de-DE" dirty="0"/>
            <a:t> </a:t>
          </a:r>
          <a:r>
            <a:rPr lang="de-DE" dirty="0" err="1"/>
            <a:t>of</a:t>
          </a:r>
          <a:r>
            <a:rPr lang="de-DE" dirty="0"/>
            <a:t> material</a:t>
          </a:r>
        </a:p>
      </dgm:t>
    </dgm:pt>
    <dgm:pt modelId="{56FF0242-4388-480A-A193-BCB3FA643C43}" type="parTrans" cxnId="{2A0E356E-CC30-4312-972F-9566CBA8C3DA}">
      <dgm:prSet/>
      <dgm:spPr/>
      <dgm:t>
        <a:bodyPr/>
        <a:lstStyle/>
        <a:p>
          <a:endParaRPr lang="de-DE"/>
        </a:p>
      </dgm:t>
    </dgm:pt>
    <dgm:pt modelId="{DB3F8C31-8396-4E0E-95CC-B9D41D3FBAAD}" type="sibTrans" cxnId="{2A0E356E-CC30-4312-972F-9566CBA8C3DA}">
      <dgm:prSet/>
      <dgm:spPr/>
      <dgm:t>
        <a:bodyPr/>
        <a:lstStyle/>
        <a:p>
          <a:endParaRPr lang="de-DE"/>
        </a:p>
      </dgm:t>
    </dgm:pt>
    <dgm:pt modelId="{7FACF10C-35C5-425B-A2CF-0859901F3832}">
      <dgm:prSet phldrT="[Text]"/>
      <dgm:spPr/>
      <dgm:t>
        <a:bodyPr/>
        <a:lstStyle/>
        <a:p>
          <a:pPr>
            <a:lnSpc>
              <a:spcPct val="150000"/>
            </a:lnSpc>
          </a:pPr>
          <a:r>
            <a:rPr lang="de-DE" b="1" dirty="0" err="1"/>
            <a:t>Pathologist</a:t>
          </a:r>
          <a:endParaRPr lang="de-DE" b="1" dirty="0"/>
        </a:p>
      </dgm:t>
    </dgm:pt>
    <dgm:pt modelId="{884C64D2-7D58-487F-8B89-EDA66E06C0FE}" type="parTrans" cxnId="{9BF34F2F-CA47-4704-81A3-EF4AA796FD78}">
      <dgm:prSet/>
      <dgm:spPr/>
      <dgm:t>
        <a:bodyPr/>
        <a:lstStyle/>
        <a:p>
          <a:endParaRPr lang="de-DE"/>
        </a:p>
      </dgm:t>
    </dgm:pt>
    <dgm:pt modelId="{68895FBE-6CB9-47E9-B601-B25E59562E61}" type="sibTrans" cxnId="{9BF34F2F-CA47-4704-81A3-EF4AA796FD78}">
      <dgm:prSet/>
      <dgm:spPr/>
      <dgm:t>
        <a:bodyPr/>
        <a:lstStyle/>
        <a:p>
          <a:endParaRPr lang="de-DE"/>
        </a:p>
      </dgm:t>
    </dgm:pt>
    <dgm:pt modelId="{879EFF99-51A5-465C-BAB9-94290511D40E}">
      <dgm:prSet phldrT="[Text]"/>
      <dgm:spPr/>
      <dgm:t>
        <a:bodyPr/>
        <a:lstStyle/>
        <a:p>
          <a:pPr>
            <a:lnSpc>
              <a:spcPct val="150000"/>
            </a:lnSpc>
          </a:pPr>
          <a:r>
            <a:rPr lang="de-DE" dirty="0"/>
            <a:t>Clinical </a:t>
          </a:r>
          <a:r>
            <a:rPr lang="de-DE" dirty="0" err="1"/>
            <a:t>workflow</a:t>
          </a:r>
          <a:endParaRPr lang="de-DE" dirty="0"/>
        </a:p>
      </dgm:t>
    </dgm:pt>
    <dgm:pt modelId="{E4018470-51E8-4DD3-B244-8555F37AD131}" type="parTrans" cxnId="{48ED9E4D-3932-4A03-BB60-15D66A706532}">
      <dgm:prSet/>
      <dgm:spPr/>
      <dgm:t>
        <a:bodyPr/>
        <a:lstStyle/>
        <a:p>
          <a:endParaRPr lang="de-DE"/>
        </a:p>
      </dgm:t>
    </dgm:pt>
    <dgm:pt modelId="{D4DC3D9F-8ADB-4733-BCBD-C5DEE75C11B3}" type="sibTrans" cxnId="{48ED9E4D-3932-4A03-BB60-15D66A706532}">
      <dgm:prSet/>
      <dgm:spPr/>
      <dgm:t>
        <a:bodyPr/>
        <a:lstStyle/>
        <a:p>
          <a:endParaRPr lang="de-DE"/>
        </a:p>
      </dgm:t>
    </dgm:pt>
    <dgm:pt modelId="{91F35B9D-7D78-473F-8E1E-52C7AC96DC54}">
      <dgm:prSet phldrT="[Text]"/>
      <dgm:spPr/>
      <dgm:t>
        <a:bodyPr/>
        <a:lstStyle/>
        <a:p>
          <a:pPr>
            <a:lnSpc>
              <a:spcPct val="150000"/>
            </a:lnSpc>
          </a:pPr>
          <a:r>
            <a:rPr lang="de-DE" dirty="0" err="1"/>
            <a:t>Suitability</a:t>
          </a:r>
          <a:r>
            <a:rPr lang="de-DE" dirty="0"/>
            <a:t> </a:t>
          </a:r>
          <a:r>
            <a:rPr lang="de-DE" dirty="0" err="1"/>
            <a:t>of</a:t>
          </a:r>
          <a:r>
            <a:rPr lang="de-DE" dirty="0"/>
            <a:t> material</a:t>
          </a:r>
        </a:p>
      </dgm:t>
    </dgm:pt>
    <dgm:pt modelId="{16893068-2E08-40CE-8A0D-3ECB0723992C}" type="parTrans" cxnId="{1FC63922-14FB-496E-B3A8-41B7B6FE1B53}">
      <dgm:prSet/>
      <dgm:spPr/>
      <dgm:t>
        <a:bodyPr/>
        <a:lstStyle/>
        <a:p>
          <a:endParaRPr lang="de-DE"/>
        </a:p>
      </dgm:t>
    </dgm:pt>
    <dgm:pt modelId="{EE820092-C059-458D-BFD9-61F84AD1895E}" type="sibTrans" cxnId="{1FC63922-14FB-496E-B3A8-41B7B6FE1B53}">
      <dgm:prSet/>
      <dgm:spPr/>
      <dgm:t>
        <a:bodyPr/>
        <a:lstStyle/>
        <a:p>
          <a:endParaRPr lang="de-DE"/>
        </a:p>
      </dgm:t>
    </dgm:pt>
    <dgm:pt modelId="{7261C248-B7C6-45A3-8461-5739D043C693}">
      <dgm:prSet phldrT="[Text]"/>
      <dgm:spPr/>
      <dgm:t>
        <a:bodyPr/>
        <a:lstStyle/>
        <a:p>
          <a:pPr>
            <a:lnSpc>
              <a:spcPct val="150000"/>
            </a:lnSpc>
          </a:pPr>
          <a:r>
            <a:rPr lang="de-DE" dirty="0"/>
            <a:t>Review </a:t>
          </a:r>
          <a:r>
            <a:rPr lang="de-DE" dirty="0" err="1"/>
            <a:t>clincal</a:t>
          </a:r>
          <a:r>
            <a:rPr lang="de-DE" dirty="0"/>
            <a:t> </a:t>
          </a:r>
          <a:r>
            <a:rPr lang="de-DE" dirty="0" err="1"/>
            <a:t>workflow</a:t>
          </a:r>
          <a:endParaRPr lang="de-DE" dirty="0"/>
        </a:p>
      </dgm:t>
    </dgm:pt>
    <dgm:pt modelId="{3FC71408-4EAF-48AD-8B71-4FFDC1C8C218}" type="parTrans" cxnId="{520F4527-31B1-4D0E-B5B5-6DEEBD50DBFC}">
      <dgm:prSet/>
      <dgm:spPr/>
      <dgm:t>
        <a:bodyPr/>
        <a:lstStyle/>
        <a:p>
          <a:endParaRPr lang="de-DE"/>
        </a:p>
      </dgm:t>
    </dgm:pt>
    <dgm:pt modelId="{5FE0AEB3-E4BF-4B69-82CF-BDADDDE87D92}" type="sibTrans" cxnId="{520F4527-31B1-4D0E-B5B5-6DEEBD50DBFC}">
      <dgm:prSet/>
      <dgm:spPr/>
      <dgm:t>
        <a:bodyPr/>
        <a:lstStyle/>
        <a:p>
          <a:endParaRPr lang="de-DE"/>
        </a:p>
      </dgm:t>
    </dgm:pt>
    <dgm:pt modelId="{3D20DCBE-2A93-4C96-A16B-E3B851C5F897}">
      <dgm:prSet phldrT="[Text]"/>
      <dgm:spPr/>
      <dgm:t>
        <a:bodyPr/>
        <a:lstStyle/>
        <a:p>
          <a:pPr>
            <a:lnSpc>
              <a:spcPct val="150000"/>
            </a:lnSpc>
          </a:pPr>
          <a:r>
            <a:rPr lang="de-DE" dirty="0"/>
            <a:t># </a:t>
          </a:r>
          <a:r>
            <a:rPr lang="de-DE" dirty="0" err="1"/>
            <a:t>of</a:t>
          </a:r>
          <a:r>
            <a:rPr lang="de-DE" dirty="0"/>
            <a:t> </a:t>
          </a:r>
          <a:r>
            <a:rPr lang="de-DE" dirty="0" err="1"/>
            <a:t>cases</a:t>
          </a:r>
          <a:r>
            <a:rPr lang="de-DE" dirty="0"/>
            <a:t> </a:t>
          </a:r>
          <a:r>
            <a:rPr lang="de-DE" dirty="0" err="1"/>
            <a:t>available</a:t>
          </a:r>
          <a:r>
            <a:rPr lang="de-DE" dirty="0"/>
            <a:t> </a:t>
          </a:r>
          <a:r>
            <a:rPr lang="de-DE" dirty="0" err="1"/>
            <a:t>during</a:t>
          </a:r>
          <a:r>
            <a:rPr lang="de-DE" dirty="0"/>
            <a:t> </a:t>
          </a:r>
          <a:r>
            <a:rPr lang="de-DE" dirty="0" err="1"/>
            <a:t>study</a:t>
          </a:r>
          <a:endParaRPr lang="de-DE" dirty="0"/>
        </a:p>
      </dgm:t>
    </dgm:pt>
    <dgm:pt modelId="{936E9925-0193-44E9-8EA1-E8A6A35DB25E}" type="parTrans" cxnId="{8E1A770F-2DFA-4E31-ADA1-D60A62F304DC}">
      <dgm:prSet/>
      <dgm:spPr/>
      <dgm:t>
        <a:bodyPr/>
        <a:lstStyle/>
        <a:p>
          <a:endParaRPr lang="de-DE"/>
        </a:p>
      </dgm:t>
    </dgm:pt>
    <dgm:pt modelId="{77EBD99B-A0BF-43E3-9CD4-106AFAAF91EE}" type="sibTrans" cxnId="{8E1A770F-2DFA-4E31-ADA1-D60A62F304DC}">
      <dgm:prSet/>
      <dgm:spPr/>
      <dgm:t>
        <a:bodyPr/>
        <a:lstStyle/>
        <a:p>
          <a:endParaRPr lang="de-DE"/>
        </a:p>
      </dgm:t>
    </dgm:pt>
    <dgm:pt modelId="{6B1B7BB7-C170-4758-881D-F6AB93412C8C}">
      <dgm:prSet phldrT="[Text]"/>
      <dgm:spPr/>
      <dgm:t>
        <a:bodyPr/>
        <a:lstStyle/>
        <a:p>
          <a:r>
            <a:rPr lang="de-DE" dirty="0" err="1"/>
            <a:t>Ethics</a:t>
          </a:r>
          <a:r>
            <a:rPr lang="de-DE" dirty="0"/>
            <a:t> </a:t>
          </a:r>
          <a:r>
            <a:rPr lang="de-DE" dirty="0" err="1"/>
            <a:t>board</a:t>
          </a:r>
          <a:r>
            <a:rPr lang="de-DE" dirty="0"/>
            <a:t> </a:t>
          </a:r>
        </a:p>
      </dgm:t>
    </dgm:pt>
    <dgm:pt modelId="{8F58FF7A-5E0A-4C8D-B276-BDA50AAE899B}" type="parTrans" cxnId="{04E14082-32F5-4428-A9B4-6B34FD274226}">
      <dgm:prSet/>
      <dgm:spPr/>
      <dgm:t>
        <a:bodyPr/>
        <a:lstStyle/>
        <a:p>
          <a:endParaRPr lang="de-DE"/>
        </a:p>
      </dgm:t>
    </dgm:pt>
    <dgm:pt modelId="{6E6C3F32-2BEF-46D5-8FE7-1529470B45D1}" type="sibTrans" cxnId="{04E14082-32F5-4428-A9B4-6B34FD274226}">
      <dgm:prSet/>
      <dgm:spPr/>
      <dgm:t>
        <a:bodyPr/>
        <a:lstStyle/>
        <a:p>
          <a:endParaRPr lang="de-DE"/>
        </a:p>
      </dgm:t>
    </dgm:pt>
    <dgm:pt modelId="{A0D35467-A7BC-49A6-9A8D-A651C1FDCE56}">
      <dgm:prSet phldrT="[Text]"/>
      <dgm:spPr/>
      <dgm:t>
        <a:bodyPr/>
        <a:lstStyle/>
        <a:p>
          <a:pPr>
            <a:lnSpc>
              <a:spcPct val="150000"/>
            </a:lnSpc>
          </a:pPr>
          <a:endParaRPr lang="de-DE" dirty="0"/>
        </a:p>
      </dgm:t>
    </dgm:pt>
    <dgm:pt modelId="{A978024F-6E7E-4755-A18A-5A271F45DEF8}" type="parTrans" cxnId="{4C141C31-82CC-44C0-8BA3-22465D32BC62}">
      <dgm:prSet/>
      <dgm:spPr/>
      <dgm:t>
        <a:bodyPr/>
        <a:lstStyle/>
        <a:p>
          <a:endParaRPr lang="de-DE"/>
        </a:p>
      </dgm:t>
    </dgm:pt>
    <dgm:pt modelId="{0AFBEE88-FBA8-4D57-BC3F-C598D9822750}" type="sibTrans" cxnId="{4C141C31-82CC-44C0-8BA3-22465D32BC62}">
      <dgm:prSet/>
      <dgm:spPr/>
      <dgm:t>
        <a:bodyPr/>
        <a:lstStyle/>
        <a:p>
          <a:endParaRPr lang="de-DE"/>
        </a:p>
      </dgm:t>
    </dgm:pt>
    <dgm:pt modelId="{D3BCCD48-466C-42DB-8CD8-793987799720}">
      <dgm:prSet phldrT="[Text]"/>
      <dgm:spPr/>
      <dgm:t>
        <a:bodyPr/>
        <a:lstStyle/>
        <a:p>
          <a:r>
            <a:rPr lang="de-DE" dirty="0"/>
            <a:t>Study </a:t>
          </a:r>
          <a:r>
            <a:rPr lang="de-DE" dirty="0" err="1"/>
            <a:t>completed</a:t>
          </a:r>
          <a:endParaRPr lang="de-DE" dirty="0"/>
        </a:p>
      </dgm:t>
    </dgm:pt>
    <dgm:pt modelId="{74EA6643-5A20-477C-8C0B-97125E0403E7}" type="parTrans" cxnId="{8E6EFB35-831C-452C-8EED-3C98AD010424}">
      <dgm:prSet/>
      <dgm:spPr/>
      <dgm:t>
        <a:bodyPr/>
        <a:lstStyle/>
        <a:p>
          <a:endParaRPr lang="de-DE"/>
        </a:p>
      </dgm:t>
    </dgm:pt>
    <dgm:pt modelId="{4A9FCCDF-15AE-48E9-8C3E-AA5D783C11CC}" type="sibTrans" cxnId="{8E6EFB35-831C-452C-8EED-3C98AD010424}">
      <dgm:prSet/>
      <dgm:spPr/>
      <dgm:t>
        <a:bodyPr/>
        <a:lstStyle/>
        <a:p>
          <a:endParaRPr lang="de-DE"/>
        </a:p>
      </dgm:t>
    </dgm:pt>
    <dgm:pt modelId="{082A9BD2-17A2-481A-AD57-9640E4C1C655}">
      <dgm:prSet phldrT="[Text]"/>
      <dgm:spPr/>
      <dgm:t>
        <a:bodyPr/>
        <a:lstStyle/>
        <a:p>
          <a:pPr>
            <a:lnSpc>
              <a:spcPct val="150000"/>
            </a:lnSpc>
          </a:pPr>
          <a:r>
            <a:rPr lang="de-DE" dirty="0" err="1"/>
            <a:t>Develop</a:t>
          </a:r>
          <a:r>
            <a:rPr lang="de-DE" dirty="0"/>
            <a:t> </a:t>
          </a:r>
          <a:r>
            <a:rPr lang="de-DE" dirty="0" err="1"/>
            <a:t>standardized</a:t>
          </a:r>
          <a:r>
            <a:rPr lang="de-DE" dirty="0"/>
            <a:t> sample </a:t>
          </a:r>
          <a:r>
            <a:rPr lang="de-DE" dirty="0" err="1"/>
            <a:t>collection</a:t>
          </a:r>
          <a:r>
            <a:rPr lang="de-DE" dirty="0"/>
            <a:t> </a:t>
          </a:r>
          <a:r>
            <a:rPr lang="de-DE" dirty="0" err="1"/>
            <a:t>process</a:t>
          </a:r>
          <a:r>
            <a:rPr lang="de-DE" dirty="0"/>
            <a:t> </a:t>
          </a:r>
          <a:r>
            <a:rPr lang="de-DE" dirty="0" err="1"/>
            <a:t>and</a:t>
          </a:r>
          <a:r>
            <a:rPr lang="de-DE" dirty="0"/>
            <a:t> </a:t>
          </a:r>
          <a:r>
            <a:rPr lang="de-DE" dirty="0" err="1"/>
            <a:t>documentation</a:t>
          </a:r>
          <a:endParaRPr lang="de-DE" dirty="0"/>
        </a:p>
      </dgm:t>
    </dgm:pt>
    <dgm:pt modelId="{F189F27D-3CAA-480E-84FE-9A439D2E00BC}" type="parTrans" cxnId="{A7D702A4-D92A-4FDC-8E31-E5B41197B557}">
      <dgm:prSet/>
      <dgm:spPr/>
      <dgm:t>
        <a:bodyPr/>
        <a:lstStyle/>
        <a:p>
          <a:endParaRPr lang="de-DE"/>
        </a:p>
      </dgm:t>
    </dgm:pt>
    <dgm:pt modelId="{EF266A41-868C-48AA-9D19-EDE242F1BD99}" type="sibTrans" cxnId="{A7D702A4-D92A-4FDC-8E31-E5B41197B557}">
      <dgm:prSet/>
      <dgm:spPr/>
      <dgm:t>
        <a:bodyPr/>
        <a:lstStyle/>
        <a:p>
          <a:endParaRPr lang="de-DE"/>
        </a:p>
      </dgm:t>
    </dgm:pt>
    <dgm:pt modelId="{82ADABAB-C1C1-40FA-B872-E0E7EEA0BC0E}">
      <dgm:prSet phldrT="[Text]"/>
      <dgm:spPr/>
      <dgm:t>
        <a:bodyPr/>
        <a:lstStyle/>
        <a:p>
          <a:pPr>
            <a:lnSpc>
              <a:spcPct val="150000"/>
            </a:lnSpc>
          </a:pPr>
          <a:r>
            <a:rPr lang="de-DE" dirty="0" err="1"/>
            <a:t>Decide</a:t>
          </a:r>
          <a:r>
            <a:rPr lang="de-DE" dirty="0"/>
            <a:t> </a:t>
          </a:r>
          <a:r>
            <a:rPr lang="de-DE" dirty="0" err="1"/>
            <a:t>about</a:t>
          </a:r>
          <a:r>
            <a:rPr lang="de-DE" dirty="0"/>
            <a:t> </a:t>
          </a:r>
          <a:r>
            <a:rPr lang="de-DE" dirty="0" err="1"/>
            <a:t>inclusion</a:t>
          </a:r>
          <a:endParaRPr lang="de-DE" dirty="0"/>
        </a:p>
      </dgm:t>
    </dgm:pt>
    <dgm:pt modelId="{BC87AA48-F220-4C2B-BB57-47BA3E79AD08}" type="parTrans" cxnId="{04EF37EE-6771-4608-AC9A-C5E1C640D41C}">
      <dgm:prSet/>
      <dgm:spPr/>
      <dgm:t>
        <a:bodyPr/>
        <a:lstStyle/>
        <a:p>
          <a:endParaRPr lang="de-DE"/>
        </a:p>
      </dgm:t>
    </dgm:pt>
    <dgm:pt modelId="{36F3E07A-BAF1-4338-9474-4E428B1204C1}" type="sibTrans" cxnId="{04EF37EE-6771-4608-AC9A-C5E1C640D41C}">
      <dgm:prSet/>
      <dgm:spPr/>
      <dgm:t>
        <a:bodyPr/>
        <a:lstStyle/>
        <a:p>
          <a:endParaRPr lang="de-DE"/>
        </a:p>
      </dgm:t>
    </dgm:pt>
    <dgm:pt modelId="{CDE29A07-9B62-4B30-B2DC-A22A3B8CD75C}">
      <dgm:prSet phldrT="[Text]"/>
      <dgm:spPr/>
      <dgm:t>
        <a:bodyPr/>
        <a:lstStyle/>
        <a:p>
          <a:r>
            <a:rPr lang="de-DE" dirty="0" err="1"/>
            <a:t>Active</a:t>
          </a:r>
          <a:r>
            <a:rPr lang="de-DE" dirty="0"/>
            <a:t> </a:t>
          </a:r>
          <a:r>
            <a:rPr lang="de-DE" dirty="0" err="1"/>
            <a:t>study</a:t>
          </a:r>
          <a:endParaRPr lang="de-DE" dirty="0"/>
        </a:p>
      </dgm:t>
    </dgm:pt>
    <dgm:pt modelId="{EFB8E9E9-C21B-4A7A-8BD5-A05C29CDA043}" type="parTrans" cxnId="{42813E73-8005-4717-A160-7923A654C97E}">
      <dgm:prSet/>
      <dgm:spPr/>
      <dgm:t>
        <a:bodyPr/>
        <a:lstStyle/>
        <a:p>
          <a:endParaRPr lang="de-DE"/>
        </a:p>
      </dgm:t>
    </dgm:pt>
    <dgm:pt modelId="{9BCA6B09-81B5-47D8-9464-6ECED33F3F5D}" type="sibTrans" cxnId="{42813E73-8005-4717-A160-7923A654C97E}">
      <dgm:prSet/>
      <dgm:spPr/>
      <dgm:t>
        <a:bodyPr/>
        <a:lstStyle/>
        <a:p>
          <a:endParaRPr lang="de-DE"/>
        </a:p>
      </dgm:t>
    </dgm:pt>
    <dgm:pt modelId="{3FC32BFA-A592-486B-9F07-FA87C34D2718}">
      <dgm:prSet phldrT="[Text]"/>
      <dgm:spPr/>
      <dgm:t>
        <a:bodyPr/>
        <a:lstStyle/>
        <a:p>
          <a:pPr>
            <a:lnSpc>
              <a:spcPct val="150000"/>
            </a:lnSpc>
          </a:pPr>
          <a:r>
            <a:rPr lang="de-DE" dirty="0" err="1"/>
            <a:t>Integrate</a:t>
          </a:r>
          <a:r>
            <a:rPr lang="de-DE" dirty="0"/>
            <a:t> </a:t>
          </a:r>
          <a:r>
            <a:rPr lang="de-DE" dirty="0" err="1"/>
            <a:t>collection</a:t>
          </a:r>
          <a:r>
            <a:rPr lang="de-DE" dirty="0"/>
            <a:t> </a:t>
          </a:r>
          <a:r>
            <a:rPr lang="de-DE" dirty="0" err="1"/>
            <a:t>into</a:t>
          </a:r>
          <a:r>
            <a:rPr lang="de-DE" dirty="0"/>
            <a:t> </a:t>
          </a:r>
          <a:r>
            <a:rPr lang="de-DE" dirty="0" err="1"/>
            <a:t>clinical</a:t>
          </a:r>
          <a:r>
            <a:rPr lang="de-DE" dirty="0"/>
            <a:t> </a:t>
          </a:r>
          <a:r>
            <a:rPr lang="de-DE" dirty="0" err="1"/>
            <a:t>workflow</a:t>
          </a:r>
          <a:r>
            <a:rPr lang="de-DE" dirty="0"/>
            <a:t> </a:t>
          </a:r>
          <a:r>
            <a:rPr lang="de-DE" dirty="0" err="1"/>
            <a:t>and</a:t>
          </a:r>
          <a:r>
            <a:rPr lang="de-DE" dirty="0"/>
            <a:t> </a:t>
          </a:r>
          <a:r>
            <a:rPr lang="de-DE" dirty="0" err="1"/>
            <a:t>pathology</a:t>
          </a:r>
          <a:endParaRPr lang="de-DE" dirty="0"/>
        </a:p>
      </dgm:t>
    </dgm:pt>
    <dgm:pt modelId="{39454895-27AF-4221-A531-075F332CE4ED}" type="parTrans" cxnId="{4DB5F185-6F1A-4D13-BA3F-E898FB70E6B6}">
      <dgm:prSet/>
      <dgm:spPr/>
      <dgm:t>
        <a:bodyPr/>
        <a:lstStyle/>
        <a:p>
          <a:endParaRPr lang="de-DE"/>
        </a:p>
      </dgm:t>
    </dgm:pt>
    <dgm:pt modelId="{4BA9E511-D49F-4C7B-9D82-EE6822B4566C}" type="sibTrans" cxnId="{4DB5F185-6F1A-4D13-BA3F-E898FB70E6B6}">
      <dgm:prSet/>
      <dgm:spPr/>
      <dgm:t>
        <a:bodyPr/>
        <a:lstStyle/>
        <a:p>
          <a:endParaRPr lang="de-DE"/>
        </a:p>
      </dgm:t>
    </dgm:pt>
    <dgm:pt modelId="{22E0E7FB-9E51-43D3-AE26-AAB5B6FA479A}">
      <dgm:prSet phldrT="[Text]"/>
      <dgm:spPr/>
      <dgm:t>
        <a:bodyPr/>
        <a:lstStyle/>
        <a:p>
          <a:pPr>
            <a:lnSpc>
              <a:spcPct val="150000"/>
            </a:lnSpc>
          </a:pPr>
          <a:r>
            <a:rPr lang="de-DE" dirty="0"/>
            <a:t>Analysis </a:t>
          </a:r>
          <a:r>
            <a:rPr lang="de-DE" dirty="0" err="1"/>
            <a:t>and</a:t>
          </a:r>
          <a:r>
            <a:rPr lang="de-DE" dirty="0"/>
            <a:t> </a:t>
          </a:r>
          <a:r>
            <a:rPr lang="de-DE" dirty="0" err="1"/>
            <a:t>interpretation</a:t>
          </a:r>
          <a:r>
            <a:rPr lang="de-DE" dirty="0"/>
            <a:t>: </a:t>
          </a:r>
          <a:r>
            <a:rPr lang="de-DE" dirty="0" err="1"/>
            <a:t>include</a:t>
          </a:r>
          <a:r>
            <a:rPr lang="de-DE" dirty="0"/>
            <a:t> </a:t>
          </a:r>
          <a:r>
            <a:rPr lang="de-DE" b="1" dirty="0" err="1"/>
            <a:t>clinicians</a:t>
          </a:r>
          <a:r>
            <a:rPr lang="de-DE" dirty="0"/>
            <a:t> </a:t>
          </a:r>
          <a:r>
            <a:rPr lang="de-DE" dirty="0" err="1"/>
            <a:t>and</a:t>
          </a:r>
          <a:r>
            <a:rPr lang="de-DE" dirty="0"/>
            <a:t> </a:t>
          </a:r>
          <a:r>
            <a:rPr lang="de-DE" b="1" dirty="0" err="1"/>
            <a:t>pathologists</a:t>
          </a:r>
          <a:endParaRPr lang="de-DE" b="1" dirty="0"/>
        </a:p>
      </dgm:t>
    </dgm:pt>
    <dgm:pt modelId="{9E788365-8E02-4BCE-910E-5CEEF1E30513}" type="parTrans" cxnId="{C642F8F9-A026-449B-8008-630A650C8706}">
      <dgm:prSet/>
      <dgm:spPr/>
      <dgm:t>
        <a:bodyPr/>
        <a:lstStyle/>
        <a:p>
          <a:endParaRPr lang="de-DE"/>
        </a:p>
      </dgm:t>
    </dgm:pt>
    <dgm:pt modelId="{1B43F086-10B7-4C5A-A560-2D03C109CF72}" type="sibTrans" cxnId="{C642F8F9-A026-449B-8008-630A650C8706}">
      <dgm:prSet/>
      <dgm:spPr/>
      <dgm:t>
        <a:bodyPr/>
        <a:lstStyle/>
        <a:p>
          <a:endParaRPr lang="de-DE"/>
        </a:p>
      </dgm:t>
    </dgm:pt>
    <dgm:pt modelId="{B87B0CF8-E2FD-4EA3-8B3E-4AF0D9304601}">
      <dgm:prSet phldrT="[Text]"/>
      <dgm:spPr/>
      <dgm:t>
        <a:bodyPr/>
        <a:lstStyle/>
        <a:p>
          <a:pPr>
            <a:lnSpc>
              <a:spcPct val="150000"/>
            </a:lnSpc>
          </a:pPr>
          <a:r>
            <a:rPr lang="de-DE" b="1" dirty="0" err="1"/>
            <a:t>Pathologist</a:t>
          </a:r>
          <a:endParaRPr lang="de-DE" b="1" dirty="0"/>
        </a:p>
      </dgm:t>
    </dgm:pt>
    <dgm:pt modelId="{4A50D2C3-1A1C-4210-BC23-679EBF45F685}" type="parTrans" cxnId="{E8931339-AF3D-48E3-8FC1-A4CBED6CBE7F}">
      <dgm:prSet/>
      <dgm:spPr/>
      <dgm:t>
        <a:bodyPr/>
        <a:lstStyle/>
        <a:p>
          <a:endParaRPr lang="de-DE"/>
        </a:p>
      </dgm:t>
    </dgm:pt>
    <dgm:pt modelId="{7B90A4F8-5D42-41F0-AD92-D9AF0409FCEB}" type="sibTrans" cxnId="{E8931339-AF3D-48E3-8FC1-A4CBED6CBE7F}">
      <dgm:prSet/>
      <dgm:spPr/>
      <dgm:t>
        <a:bodyPr/>
        <a:lstStyle/>
        <a:p>
          <a:endParaRPr lang="de-DE"/>
        </a:p>
      </dgm:t>
    </dgm:pt>
    <dgm:pt modelId="{CFCFEDCE-A7B9-4B01-8CCE-C11B886D9F13}">
      <dgm:prSet phldrT="[Text]"/>
      <dgm:spPr/>
      <dgm:t>
        <a:bodyPr/>
        <a:lstStyle/>
        <a:p>
          <a:pPr>
            <a:lnSpc>
              <a:spcPct val="150000"/>
            </a:lnSpc>
          </a:pPr>
          <a:endParaRPr lang="de-DE" dirty="0"/>
        </a:p>
      </dgm:t>
    </dgm:pt>
    <dgm:pt modelId="{452470B4-171E-42D1-9871-A52A1E4AFF8E}" type="parTrans" cxnId="{2AA1D8AF-F44D-4860-AF52-5621F82663F4}">
      <dgm:prSet/>
      <dgm:spPr/>
      <dgm:t>
        <a:bodyPr/>
        <a:lstStyle/>
        <a:p>
          <a:endParaRPr lang="de-DE"/>
        </a:p>
      </dgm:t>
    </dgm:pt>
    <dgm:pt modelId="{3B98CD92-0D01-44E5-8F1E-65F1DA4920E1}" type="sibTrans" cxnId="{2AA1D8AF-F44D-4860-AF52-5621F82663F4}">
      <dgm:prSet/>
      <dgm:spPr/>
      <dgm:t>
        <a:bodyPr/>
        <a:lstStyle/>
        <a:p>
          <a:endParaRPr lang="de-DE"/>
        </a:p>
      </dgm:t>
    </dgm:pt>
    <dgm:pt modelId="{487C3136-9618-443B-99AC-E65FB8693018}">
      <dgm:prSet phldrT="[Text]"/>
      <dgm:spPr/>
      <dgm:t>
        <a:bodyPr/>
        <a:lstStyle/>
        <a:p>
          <a:pPr>
            <a:lnSpc>
              <a:spcPct val="150000"/>
            </a:lnSpc>
          </a:pPr>
          <a:r>
            <a:rPr lang="de-DE" dirty="0" err="1"/>
            <a:t>secondary</a:t>
          </a:r>
          <a:r>
            <a:rPr lang="de-DE" dirty="0"/>
            <a:t> </a:t>
          </a:r>
          <a:r>
            <a:rPr lang="de-DE" dirty="0" err="1"/>
            <a:t>diagnosis</a:t>
          </a:r>
          <a:endParaRPr lang="de-DE" dirty="0"/>
        </a:p>
      </dgm:t>
    </dgm:pt>
    <dgm:pt modelId="{75595D9E-EF5C-400D-83C8-F6B9448361B0}" type="parTrans" cxnId="{45135617-F8BF-44AA-9468-D2E5460D1B6B}">
      <dgm:prSet/>
      <dgm:spPr/>
      <dgm:t>
        <a:bodyPr/>
        <a:lstStyle/>
        <a:p>
          <a:endParaRPr lang="de-DE"/>
        </a:p>
      </dgm:t>
    </dgm:pt>
    <dgm:pt modelId="{E39D61BA-5C15-4C1F-9C35-6403D9264241}" type="sibTrans" cxnId="{45135617-F8BF-44AA-9468-D2E5460D1B6B}">
      <dgm:prSet/>
      <dgm:spPr/>
      <dgm:t>
        <a:bodyPr/>
        <a:lstStyle/>
        <a:p>
          <a:endParaRPr lang="de-DE"/>
        </a:p>
      </dgm:t>
    </dgm:pt>
    <dgm:pt modelId="{958C5DFA-C20F-41B0-B6A1-61A4F489BF67}">
      <dgm:prSet phldrT="[Text]"/>
      <dgm:spPr/>
      <dgm:t>
        <a:bodyPr/>
        <a:lstStyle/>
        <a:p>
          <a:pPr>
            <a:lnSpc>
              <a:spcPct val="150000"/>
            </a:lnSpc>
          </a:pPr>
          <a:r>
            <a:rPr lang="de-DE" dirty="0" err="1"/>
            <a:t>selection</a:t>
          </a:r>
          <a:r>
            <a:rPr lang="de-DE" dirty="0"/>
            <a:t> </a:t>
          </a:r>
          <a:r>
            <a:rPr lang="de-DE" dirty="0" err="1"/>
            <a:t>of</a:t>
          </a:r>
          <a:r>
            <a:rPr lang="de-DE" dirty="0"/>
            <a:t> </a:t>
          </a:r>
          <a:r>
            <a:rPr lang="de-DE" dirty="0" err="1"/>
            <a:t>useable</a:t>
          </a:r>
          <a:r>
            <a:rPr lang="de-DE" dirty="0"/>
            <a:t> </a:t>
          </a:r>
          <a:r>
            <a:rPr lang="de-DE" dirty="0" err="1"/>
            <a:t>specimens</a:t>
          </a:r>
          <a:endParaRPr lang="de-DE" dirty="0"/>
        </a:p>
      </dgm:t>
    </dgm:pt>
    <dgm:pt modelId="{3130EC3C-D58E-43E8-8C8F-7037C65A5370}" type="parTrans" cxnId="{2C686C5F-4347-4368-B396-96E12B098849}">
      <dgm:prSet/>
      <dgm:spPr/>
      <dgm:t>
        <a:bodyPr/>
        <a:lstStyle/>
        <a:p>
          <a:endParaRPr lang="de-DE"/>
        </a:p>
      </dgm:t>
    </dgm:pt>
    <dgm:pt modelId="{4F8DB87D-34F4-4888-84C4-83EE652C8972}" type="sibTrans" cxnId="{2C686C5F-4347-4368-B396-96E12B098849}">
      <dgm:prSet/>
      <dgm:spPr/>
      <dgm:t>
        <a:bodyPr/>
        <a:lstStyle/>
        <a:p>
          <a:endParaRPr lang="de-DE"/>
        </a:p>
      </dgm:t>
    </dgm:pt>
    <dgm:pt modelId="{BB5C3A70-0CD5-4955-8722-E91C2EC2596A}">
      <dgm:prSet phldrT="[Text]"/>
      <dgm:spPr/>
      <dgm:t>
        <a:bodyPr/>
        <a:lstStyle/>
        <a:p>
          <a:pPr>
            <a:lnSpc>
              <a:spcPct val="150000"/>
            </a:lnSpc>
          </a:pPr>
          <a:r>
            <a:rPr lang="de-DE" dirty="0" err="1"/>
            <a:t>support</a:t>
          </a:r>
          <a:r>
            <a:rPr lang="de-DE" dirty="0"/>
            <a:t> in </a:t>
          </a:r>
          <a:r>
            <a:rPr lang="de-DE" dirty="0" err="1"/>
            <a:t>aliquoting</a:t>
          </a:r>
          <a:r>
            <a:rPr lang="de-DE" dirty="0"/>
            <a:t> </a:t>
          </a:r>
        </a:p>
      </dgm:t>
    </dgm:pt>
    <dgm:pt modelId="{9503D9D9-25F5-48CF-89F7-5E5458EDF297}" type="parTrans" cxnId="{43BADBE1-2567-4D32-94C9-0CF29E7FBEF1}">
      <dgm:prSet/>
      <dgm:spPr/>
      <dgm:t>
        <a:bodyPr/>
        <a:lstStyle/>
        <a:p>
          <a:endParaRPr lang="de-DE"/>
        </a:p>
      </dgm:t>
    </dgm:pt>
    <dgm:pt modelId="{4E534E4B-B219-4A9E-9A08-75DF414A24EE}" type="sibTrans" cxnId="{43BADBE1-2567-4D32-94C9-0CF29E7FBEF1}">
      <dgm:prSet/>
      <dgm:spPr/>
      <dgm:t>
        <a:bodyPr/>
        <a:lstStyle/>
        <a:p>
          <a:endParaRPr lang="de-DE"/>
        </a:p>
      </dgm:t>
    </dgm:pt>
    <dgm:pt modelId="{0088208A-8190-4E90-B8CC-F1F7F41C7014}">
      <dgm:prSet phldrT="[Text]"/>
      <dgm:spPr/>
      <dgm:t>
        <a:bodyPr/>
        <a:lstStyle/>
        <a:p>
          <a:pPr>
            <a:lnSpc>
              <a:spcPct val="150000"/>
            </a:lnSpc>
          </a:pPr>
          <a:r>
            <a:rPr lang="de-DE" b="1" dirty="0"/>
            <a:t>Data </a:t>
          </a:r>
          <a:r>
            <a:rPr lang="de-DE" b="1" dirty="0" err="1"/>
            <a:t>storage</a:t>
          </a:r>
          <a:r>
            <a:rPr lang="de-DE" b="1" dirty="0"/>
            <a:t>, </a:t>
          </a:r>
          <a:r>
            <a:rPr lang="de-DE" b="1" dirty="0" err="1"/>
            <a:t>publication</a:t>
          </a:r>
          <a:r>
            <a:rPr lang="de-DE" b="1" dirty="0"/>
            <a:t> </a:t>
          </a:r>
          <a:r>
            <a:rPr lang="de-DE" b="1" dirty="0" err="1"/>
            <a:t>and</a:t>
          </a:r>
          <a:r>
            <a:rPr lang="de-DE" b="1" dirty="0"/>
            <a:t> </a:t>
          </a:r>
          <a:r>
            <a:rPr lang="de-DE" b="1" dirty="0" err="1"/>
            <a:t>deployment</a:t>
          </a:r>
          <a:endParaRPr lang="de-DE" b="1" dirty="0"/>
        </a:p>
      </dgm:t>
    </dgm:pt>
    <dgm:pt modelId="{794174BF-A40E-4B05-8EC5-D988DD5E6D0A}" type="parTrans" cxnId="{EB43E793-76D5-4016-9823-08E1BAB3BE8D}">
      <dgm:prSet/>
      <dgm:spPr/>
      <dgm:t>
        <a:bodyPr/>
        <a:lstStyle/>
        <a:p>
          <a:endParaRPr lang="de-DE"/>
        </a:p>
      </dgm:t>
    </dgm:pt>
    <dgm:pt modelId="{C6584A5B-E50F-4BBF-9952-686331EBC420}" type="sibTrans" cxnId="{EB43E793-76D5-4016-9823-08E1BAB3BE8D}">
      <dgm:prSet/>
      <dgm:spPr/>
      <dgm:t>
        <a:bodyPr/>
        <a:lstStyle/>
        <a:p>
          <a:endParaRPr lang="de-DE"/>
        </a:p>
      </dgm:t>
    </dgm:pt>
    <dgm:pt modelId="{824665E6-6693-4665-A20C-8F6CCB2547E8}">
      <dgm:prSet phldrT="[Text]"/>
      <dgm:spPr/>
      <dgm:t>
        <a:bodyPr/>
        <a:lstStyle/>
        <a:p>
          <a:pPr>
            <a:lnSpc>
              <a:spcPct val="150000"/>
            </a:lnSpc>
          </a:pPr>
          <a:endParaRPr lang="de-DE" b="1" dirty="0"/>
        </a:p>
      </dgm:t>
    </dgm:pt>
    <dgm:pt modelId="{E41D3271-929C-4946-97E5-C3D4DF92E2A8}" type="parTrans" cxnId="{C8FCFE60-49E4-4E66-9A0D-A4EB3125E8BC}">
      <dgm:prSet/>
      <dgm:spPr/>
      <dgm:t>
        <a:bodyPr/>
        <a:lstStyle/>
        <a:p>
          <a:endParaRPr lang="de-DE"/>
        </a:p>
      </dgm:t>
    </dgm:pt>
    <dgm:pt modelId="{96B625CF-E051-4EE8-88C9-56D5D030CAA4}" type="sibTrans" cxnId="{C8FCFE60-49E4-4E66-9A0D-A4EB3125E8BC}">
      <dgm:prSet/>
      <dgm:spPr/>
      <dgm:t>
        <a:bodyPr/>
        <a:lstStyle/>
        <a:p>
          <a:endParaRPr lang="de-DE"/>
        </a:p>
      </dgm:t>
    </dgm:pt>
    <dgm:pt modelId="{F9206EF9-C282-4D19-9E8D-25D869E5C6F3}" type="pres">
      <dgm:prSet presAssocID="{D68E1952-2889-4E2C-ABFF-C218D091260C}" presName="Name0" presStyleCnt="0">
        <dgm:presLayoutVars>
          <dgm:dir/>
          <dgm:animLvl val="lvl"/>
          <dgm:resizeHandles val="exact"/>
        </dgm:presLayoutVars>
      </dgm:prSet>
      <dgm:spPr/>
    </dgm:pt>
    <dgm:pt modelId="{24B197BA-5E02-465E-B270-8BFF601C853F}" type="pres">
      <dgm:prSet presAssocID="{BF8179CE-C109-47F1-AE3B-E227278C8522}" presName="composite" presStyleCnt="0"/>
      <dgm:spPr/>
    </dgm:pt>
    <dgm:pt modelId="{E6473371-220B-4526-A28F-09EE388524EF}" type="pres">
      <dgm:prSet presAssocID="{BF8179CE-C109-47F1-AE3B-E227278C8522}" presName="parTx" presStyleLbl="node1" presStyleIdx="0" presStyleCnt="6">
        <dgm:presLayoutVars>
          <dgm:chMax val="0"/>
          <dgm:chPref val="0"/>
          <dgm:bulletEnabled val="1"/>
        </dgm:presLayoutVars>
      </dgm:prSet>
      <dgm:spPr/>
    </dgm:pt>
    <dgm:pt modelId="{935EC110-BC0D-4637-854B-DE0D4E856976}" type="pres">
      <dgm:prSet presAssocID="{BF8179CE-C109-47F1-AE3B-E227278C8522}" presName="desTx" presStyleLbl="revTx" presStyleIdx="0" presStyleCnt="5">
        <dgm:presLayoutVars>
          <dgm:bulletEnabled val="1"/>
        </dgm:presLayoutVars>
      </dgm:prSet>
      <dgm:spPr/>
    </dgm:pt>
    <dgm:pt modelId="{E0A63F3D-8D1F-42C4-9D94-F9DF8165F492}" type="pres">
      <dgm:prSet presAssocID="{9E828E01-EF30-4B18-819C-D67D01811A22}" presName="space" presStyleCnt="0"/>
      <dgm:spPr/>
    </dgm:pt>
    <dgm:pt modelId="{CB128FC0-C9E5-45B1-B14F-142235448E53}" type="pres">
      <dgm:prSet presAssocID="{5705C681-48EC-4084-88E2-E573A0D56DD0}" presName="composite" presStyleCnt="0"/>
      <dgm:spPr/>
    </dgm:pt>
    <dgm:pt modelId="{2E16A095-B1D0-40F9-BAA9-D232FAFAED7B}" type="pres">
      <dgm:prSet presAssocID="{5705C681-48EC-4084-88E2-E573A0D56DD0}" presName="parTx" presStyleLbl="node1" presStyleIdx="1" presStyleCnt="6">
        <dgm:presLayoutVars>
          <dgm:chMax val="0"/>
          <dgm:chPref val="0"/>
          <dgm:bulletEnabled val="1"/>
        </dgm:presLayoutVars>
      </dgm:prSet>
      <dgm:spPr/>
    </dgm:pt>
    <dgm:pt modelId="{61878D34-9A01-4983-8F3B-C943059BD0AB}" type="pres">
      <dgm:prSet presAssocID="{5705C681-48EC-4084-88E2-E573A0D56DD0}" presName="desTx" presStyleLbl="revTx" presStyleIdx="0" presStyleCnt="5">
        <dgm:presLayoutVars>
          <dgm:bulletEnabled val="1"/>
        </dgm:presLayoutVars>
      </dgm:prSet>
      <dgm:spPr/>
    </dgm:pt>
    <dgm:pt modelId="{44BF5BE8-A8C5-441E-A668-5717AAA7DE9E}" type="pres">
      <dgm:prSet presAssocID="{AFED3911-AD56-4C8E-8119-ED30D878CEC6}" presName="space" presStyleCnt="0"/>
      <dgm:spPr/>
    </dgm:pt>
    <dgm:pt modelId="{E71F3468-8005-46BD-AFE1-7051B231A0DD}" type="pres">
      <dgm:prSet presAssocID="{9F3BF63C-3BB7-4B6E-A8EA-6C1289EC442A}" presName="composite" presStyleCnt="0"/>
      <dgm:spPr/>
    </dgm:pt>
    <dgm:pt modelId="{9F949AE3-33C4-484C-8397-7305957E5874}" type="pres">
      <dgm:prSet presAssocID="{9F3BF63C-3BB7-4B6E-A8EA-6C1289EC442A}" presName="parTx" presStyleLbl="node1" presStyleIdx="2" presStyleCnt="6">
        <dgm:presLayoutVars>
          <dgm:chMax val="0"/>
          <dgm:chPref val="0"/>
          <dgm:bulletEnabled val="1"/>
        </dgm:presLayoutVars>
      </dgm:prSet>
      <dgm:spPr/>
    </dgm:pt>
    <dgm:pt modelId="{8FB8271E-8079-4CE3-825A-16903E9BEBDC}" type="pres">
      <dgm:prSet presAssocID="{9F3BF63C-3BB7-4B6E-A8EA-6C1289EC442A}" presName="desTx" presStyleLbl="revTx" presStyleIdx="1" presStyleCnt="5">
        <dgm:presLayoutVars>
          <dgm:bulletEnabled val="1"/>
        </dgm:presLayoutVars>
      </dgm:prSet>
      <dgm:spPr/>
    </dgm:pt>
    <dgm:pt modelId="{747359FA-F96C-4C45-A02D-816D465FE121}" type="pres">
      <dgm:prSet presAssocID="{1814661E-C698-497D-9C98-7D3F9DB878D7}" presName="space" presStyleCnt="0"/>
      <dgm:spPr/>
    </dgm:pt>
    <dgm:pt modelId="{DD2CB670-F5F4-4759-B8C0-B073796BB878}" type="pres">
      <dgm:prSet presAssocID="{6B1B7BB7-C170-4758-881D-F6AB93412C8C}" presName="composite" presStyleCnt="0"/>
      <dgm:spPr/>
    </dgm:pt>
    <dgm:pt modelId="{3068B188-BFEE-4016-BC85-BAF514C46263}" type="pres">
      <dgm:prSet presAssocID="{6B1B7BB7-C170-4758-881D-F6AB93412C8C}" presName="parTx" presStyleLbl="node1" presStyleIdx="3" presStyleCnt="6">
        <dgm:presLayoutVars>
          <dgm:chMax val="0"/>
          <dgm:chPref val="0"/>
          <dgm:bulletEnabled val="1"/>
        </dgm:presLayoutVars>
      </dgm:prSet>
      <dgm:spPr/>
    </dgm:pt>
    <dgm:pt modelId="{6C936019-AB67-4EBD-9F88-1D228A28D47D}" type="pres">
      <dgm:prSet presAssocID="{6B1B7BB7-C170-4758-881D-F6AB93412C8C}" presName="desTx" presStyleLbl="revTx" presStyleIdx="2" presStyleCnt="5">
        <dgm:presLayoutVars>
          <dgm:bulletEnabled val="1"/>
        </dgm:presLayoutVars>
      </dgm:prSet>
      <dgm:spPr/>
    </dgm:pt>
    <dgm:pt modelId="{448F1EB0-C334-4645-BA58-E9CDB47091CA}" type="pres">
      <dgm:prSet presAssocID="{6E6C3F32-2BEF-46D5-8FE7-1529470B45D1}" presName="space" presStyleCnt="0"/>
      <dgm:spPr/>
    </dgm:pt>
    <dgm:pt modelId="{F93F1A9F-35BA-43B9-9394-4F6C1B3457F5}" type="pres">
      <dgm:prSet presAssocID="{CDE29A07-9B62-4B30-B2DC-A22A3B8CD75C}" presName="composite" presStyleCnt="0"/>
      <dgm:spPr/>
    </dgm:pt>
    <dgm:pt modelId="{86AF214F-89FE-4046-9BFD-EF9AAADFC4EB}" type="pres">
      <dgm:prSet presAssocID="{CDE29A07-9B62-4B30-B2DC-A22A3B8CD75C}" presName="parTx" presStyleLbl="node1" presStyleIdx="4" presStyleCnt="6">
        <dgm:presLayoutVars>
          <dgm:chMax val="0"/>
          <dgm:chPref val="0"/>
          <dgm:bulletEnabled val="1"/>
        </dgm:presLayoutVars>
      </dgm:prSet>
      <dgm:spPr/>
    </dgm:pt>
    <dgm:pt modelId="{CE26E7B6-3251-4CB9-9D22-67429C5009C5}" type="pres">
      <dgm:prSet presAssocID="{CDE29A07-9B62-4B30-B2DC-A22A3B8CD75C}" presName="desTx" presStyleLbl="revTx" presStyleIdx="3" presStyleCnt="5">
        <dgm:presLayoutVars>
          <dgm:bulletEnabled val="1"/>
        </dgm:presLayoutVars>
      </dgm:prSet>
      <dgm:spPr/>
    </dgm:pt>
    <dgm:pt modelId="{85007723-8147-42A5-B3A7-8C50945EA30F}" type="pres">
      <dgm:prSet presAssocID="{9BCA6B09-81B5-47D8-9464-6ECED33F3F5D}" presName="space" presStyleCnt="0"/>
      <dgm:spPr/>
    </dgm:pt>
    <dgm:pt modelId="{62ACA13E-FE42-4D0B-AD25-72D34DB4129E}" type="pres">
      <dgm:prSet presAssocID="{D3BCCD48-466C-42DB-8CD8-793987799720}" presName="composite" presStyleCnt="0"/>
      <dgm:spPr/>
    </dgm:pt>
    <dgm:pt modelId="{53465122-6EF4-46A4-B5B0-B827F03194DB}" type="pres">
      <dgm:prSet presAssocID="{D3BCCD48-466C-42DB-8CD8-793987799720}" presName="parTx" presStyleLbl="node1" presStyleIdx="5" presStyleCnt="6">
        <dgm:presLayoutVars>
          <dgm:chMax val="0"/>
          <dgm:chPref val="0"/>
          <dgm:bulletEnabled val="1"/>
        </dgm:presLayoutVars>
      </dgm:prSet>
      <dgm:spPr/>
    </dgm:pt>
    <dgm:pt modelId="{0412B78C-9D73-4F52-B4E6-F975D900FD43}" type="pres">
      <dgm:prSet presAssocID="{D3BCCD48-466C-42DB-8CD8-793987799720}" presName="desTx" presStyleLbl="revTx" presStyleIdx="4" presStyleCnt="5">
        <dgm:presLayoutVars>
          <dgm:bulletEnabled val="1"/>
        </dgm:presLayoutVars>
      </dgm:prSet>
      <dgm:spPr/>
    </dgm:pt>
  </dgm:ptLst>
  <dgm:cxnLst>
    <dgm:cxn modelId="{B730E90A-D31D-4538-BA5C-38A924D88820}" type="presOf" srcId="{824665E6-6693-4665-A20C-8F6CCB2547E8}" destId="{0412B78C-9D73-4F52-B4E6-F975D900FD43}" srcOrd="0" destOrd="2" presId="urn:microsoft.com/office/officeart/2005/8/layout/chevron1"/>
    <dgm:cxn modelId="{8E1A770F-2DFA-4E31-ADA1-D60A62F304DC}" srcId="{9F3BF63C-3BB7-4B6E-A8EA-6C1289EC442A}" destId="{3D20DCBE-2A93-4C96-A16B-E3B851C5F897}" srcOrd="0" destOrd="0" parTransId="{936E9925-0193-44E9-8EA1-E8A6A35DB25E}" sibTransId="{77EBD99B-A0BF-43E3-9CD4-106AFAAF91EE}"/>
    <dgm:cxn modelId="{CD52C50F-32F7-4D8D-9EAE-5F31941214E8}" type="presOf" srcId="{7FACF10C-35C5-425B-A2CF-0859901F3832}" destId="{935EC110-BC0D-4637-854B-DE0D4E856976}" srcOrd="0" destOrd="4" presId="urn:microsoft.com/office/officeart/2005/8/layout/chevron1"/>
    <dgm:cxn modelId="{45135617-F8BF-44AA-9468-D2E5460D1B6B}" srcId="{B87B0CF8-E2FD-4EA3-8B3E-4AF0D9304601}" destId="{487C3136-9618-443B-99AC-E65FB8693018}" srcOrd="0" destOrd="0" parTransId="{75595D9E-EF5C-400D-83C8-F6B9448361B0}" sibTransId="{E39D61BA-5C15-4C1F-9C35-6403D9264241}"/>
    <dgm:cxn modelId="{0917261F-0D1A-4F57-B23C-2B77A5C91261}" type="presOf" srcId="{541A3D53-AF30-4092-95D0-E0848FA6787B}" destId="{935EC110-BC0D-4637-854B-DE0D4E856976}" srcOrd="0" destOrd="3" presId="urn:microsoft.com/office/officeart/2005/8/layout/chevron1"/>
    <dgm:cxn modelId="{1FC63922-14FB-496E-B3A8-41B7B6FE1B53}" srcId="{7FACF10C-35C5-425B-A2CF-0859901F3832}" destId="{91F35B9D-7D78-473F-8E1E-52C7AC96DC54}" srcOrd="0" destOrd="0" parTransId="{16893068-2E08-40CE-8A0D-3ECB0723992C}" sibTransId="{EE820092-C059-458D-BFD9-61F84AD1895E}"/>
    <dgm:cxn modelId="{520F4527-31B1-4D0E-B5B5-6DEEBD50DBFC}" srcId="{9F3BF63C-3BB7-4B6E-A8EA-6C1289EC442A}" destId="{7261C248-B7C6-45A3-8461-5739D043C693}" srcOrd="1" destOrd="0" parTransId="{3FC71408-4EAF-48AD-8B71-4FFDC1C8C218}" sibTransId="{5FE0AEB3-E4BF-4B69-82CF-BDADDDE87D92}"/>
    <dgm:cxn modelId="{935BF329-2B26-4A57-8906-235AD83AC109}" type="presOf" srcId="{487C3136-9618-443B-99AC-E65FB8693018}" destId="{CE26E7B6-3251-4CB9-9D22-67429C5009C5}" srcOrd="0" destOrd="3" presId="urn:microsoft.com/office/officeart/2005/8/layout/chevron1"/>
    <dgm:cxn modelId="{9BF34F2F-CA47-4704-81A3-EF4AA796FD78}" srcId="{BF8179CE-C109-47F1-AE3B-E227278C8522}" destId="{7FACF10C-35C5-425B-A2CF-0859901F3832}" srcOrd="1" destOrd="0" parTransId="{884C64D2-7D58-487F-8B89-EDA66E06C0FE}" sibTransId="{68895FBE-6CB9-47E9-B601-B25E59562E61}"/>
    <dgm:cxn modelId="{4C141C31-82CC-44C0-8BA3-22465D32BC62}" srcId="{6B1B7BB7-C170-4758-881D-F6AB93412C8C}" destId="{A0D35467-A7BC-49A6-9A8D-A651C1FDCE56}" srcOrd="0" destOrd="0" parTransId="{A978024F-6E7E-4755-A18A-5A271F45DEF8}" sibTransId="{0AFBEE88-FBA8-4D57-BC3F-C598D9822750}"/>
    <dgm:cxn modelId="{EACEA534-89CC-408D-B672-28996C9CE79A}" srcId="{D68E1952-2889-4E2C-ABFF-C218D091260C}" destId="{5705C681-48EC-4084-88E2-E573A0D56DD0}" srcOrd="1" destOrd="0" parTransId="{BFAC808E-5338-4AF1-BFB7-C31D5480DCE6}" sibTransId="{AFED3911-AD56-4C8E-8119-ED30D878CEC6}"/>
    <dgm:cxn modelId="{F24A7035-1F18-46C4-A482-72F0D42B4D62}" srcId="{BF8179CE-C109-47F1-AE3B-E227278C8522}" destId="{43D2F788-9546-4891-9492-D2AEDF866DF3}" srcOrd="0" destOrd="0" parTransId="{00A2D4A9-7B75-4515-894F-B2BAB53B35A6}" sibTransId="{A4EB6619-7ED8-496E-984B-4DD7864B4362}"/>
    <dgm:cxn modelId="{8E6EFB35-831C-452C-8EED-3C98AD010424}" srcId="{D68E1952-2889-4E2C-ABFF-C218D091260C}" destId="{D3BCCD48-466C-42DB-8CD8-793987799720}" srcOrd="5" destOrd="0" parTransId="{74EA6643-5A20-477C-8C0B-97125E0403E7}" sibTransId="{4A9FCCDF-15AE-48E9-8C3E-AA5D783C11CC}"/>
    <dgm:cxn modelId="{A00D0337-DFDC-4809-A78A-4A5190A076C7}" type="presOf" srcId="{BF8179CE-C109-47F1-AE3B-E227278C8522}" destId="{E6473371-220B-4526-A28F-09EE388524EF}" srcOrd="0" destOrd="0" presId="urn:microsoft.com/office/officeart/2005/8/layout/chevron1"/>
    <dgm:cxn modelId="{E8931339-AF3D-48E3-8FC1-A4CBED6CBE7F}" srcId="{CDE29A07-9B62-4B30-B2DC-A22A3B8CD75C}" destId="{B87B0CF8-E2FD-4EA3-8B3E-4AF0D9304601}" srcOrd="2" destOrd="0" parTransId="{4A50D2C3-1A1C-4210-BC23-679EBF45F685}" sibTransId="{7B90A4F8-5D42-41F0-AD92-D9AF0409FCEB}"/>
    <dgm:cxn modelId="{C9550F3A-03B0-49B8-A056-DD05B6C577DB}" type="presOf" srcId="{7261C248-B7C6-45A3-8461-5739D043C693}" destId="{8FB8271E-8079-4CE3-825A-16903E9BEBDC}" srcOrd="0" destOrd="1" presId="urn:microsoft.com/office/officeart/2005/8/layout/chevron1"/>
    <dgm:cxn modelId="{2C686C5F-4347-4368-B396-96E12B098849}" srcId="{B87B0CF8-E2FD-4EA3-8B3E-4AF0D9304601}" destId="{958C5DFA-C20F-41B0-B6A1-61A4F489BF67}" srcOrd="1" destOrd="0" parTransId="{3130EC3C-D58E-43E8-8C8F-7037C65A5370}" sibTransId="{4F8DB87D-34F4-4888-84C4-83EE652C8972}"/>
    <dgm:cxn modelId="{C8FCFE60-49E4-4E66-9A0D-A4EB3125E8BC}" srcId="{D3BCCD48-466C-42DB-8CD8-793987799720}" destId="{824665E6-6693-4665-A20C-8F6CCB2547E8}" srcOrd="2" destOrd="0" parTransId="{E41D3271-929C-4946-97E5-C3D4DF92E2A8}" sibTransId="{96B625CF-E051-4EE8-88C9-56D5D030CAA4}"/>
    <dgm:cxn modelId="{A9B47661-A293-4DAE-AA39-5D11208F36C4}" type="presOf" srcId="{22E0E7FB-9E51-43D3-AE26-AAB5B6FA479A}" destId="{0412B78C-9D73-4F52-B4E6-F975D900FD43}" srcOrd="0" destOrd="0" presId="urn:microsoft.com/office/officeart/2005/8/layout/chevron1"/>
    <dgm:cxn modelId="{02C79144-351E-4E80-AEC2-89079F6D172E}" type="presOf" srcId="{958C5DFA-C20F-41B0-B6A1-61A4F489BF67}" destId="{CE26E7B6-3251-4CB9-9D22-67429C5009C5}" srcOrd="0" destOrd="4" presId="urn:microsoft.com/office/officeart/2005/8/layout/chevron1"/>
    <dgm:cxn modelId="{197CF046-6EE1-4AFE-BC75-42CB8A510C0C}" type="presOf" srcId="{9F3BF63C-3BB7-4B6E-A8EA-6C1289EC442A}" destId="{9F949AE3-33C4-484C-8397-7305957E5874}" srcOrd="0" destOrd="0" presId="urn:microsoft.com/office/officeart/2005/8/layout/chevron1"/>
    <dgm:cxn modelId="{C522E949-C91D-4342-849C-890B71DAEBC4}" type="presOf" srcId="{CFCFEDCE-A7B9-4B01-8CCE-C11B886D9F13}" destId="{CE26E7B6-3251-4CB9-9D22-67429C5009C5}" srcOrd="0" destOrd="6" presId="urn:microsoft.com/office/officeart/2005/8/layout/chevron1"/>
    <dgm:cxn modelId="{E611156D-F1E5-4046-BF14-8475BE360BBE}" type="presOf" srcId="{082A9BD2-17A2-481A-AD57-9640E4C1C655}" destId="{8FB8271E-8079-4CE3-825A-16903E9BEBDC}" srcOrd="0" destOrd="2" presId="urn:microsoft.com/office/officeart/2005/8/layout/chevron1"/>
    <dgm:cxn modelId="{48ED9E4D-3932-4A03-BB60-15D66A706532}" srcId="{43D2F788-9546-4891-9492-D2AEDF866DF3}" destId="{879EFF99-51A5-465C-BAB9-94290511D40E}" srcOrd="0" destOrd="0" parTransId="{E4018470-51E8-4DD3-B244-8555F37AD131}" sibTransId="{D4DC3D9F-8ADB-4733-BCBD-C5DEE75C11B3}"/>
    <dgm:cxn modelId="{2A0E356E-CC30-4312-972F-9566CBA8C3DA}" srcId="{43D2F788-9546-4891-9492-D2AEDF866DF3}" destId="{541A3D53-AF30-4092-95D0-E0848FA6787B}" srcOrd="2" destOrd="0" parTransId="{56FF0242-4388-480A-A193-BCB3FA643C43}" sibTransId="{DB3F8C31-8396-4E0E-95CC-B9D41D3FBAAD}"/>
    <dgm:cxn modelId="{7E199C4F-F18C-4C0F-ADC3-915BCAF3294F}" type="presOf" srcId="{879EFF99-51A5-465C-BAB9-94290511D40E}" destId="{935EC110-BC0D-4637-854B-DE0D4E856976}" srcOrd="0" destOrd="1" presId="urn:microsoft.com/office/officeart/2005/8/layout/chevron1"/>
    <dgm:cxn modelId="{1F3EDF52-9794-4440-8EEE-C8848B111FB6}" type="presOf" srcId="{91F35B9D-7D78-473F-8E1E-52C7AC96DC54}" destId="{935EC110-BC0D-4637-854B-DE0D4E856976}" srcOrd="0" destOrd="5" presId="urn:microsoft.com/office/officeart/2005/8/layout/chevron1"/>
    <dgm:cxn modelId="{42813E73-8005-4717-A160-7923A654C97E}" srcId="{D68E1952-2889-4E2C-ABFF-C218D091260C}" destId="{CDE29A07-9B62-4B30-B2DC-A22A3B8CD75C}" srcOrd="4" destOrd="0" parTransId="{EFB8E9E9-C21B-4A7A-8BD5-A05C29CDA043}" sibTransId="{9BCA6B09-81B5-47D8-9464-6ECED33F3F5D}"/>
    <dgm:cxn modelId="{C53EBE54-ECF8-4EC8-A6A7-F9F650332C91}" type="presOf" srcId="{A0D35467-A7BC-49A6-9A8D-A651C1FDCE56}" destId="{6C936019-AB67-4EBD-9F88-1D228A28D47D}" srcOrd="0" destOrd="0" presId="urn:microsoft.com/office/officeart/2005/8/layout/chevron1"/>
    <dgm:cxn modelId="{7B847377-1486-4909-850C-20D1BB4202B1}" type="presOf" srcId="{82ADABAB-C1C1-40FA-B872-E0E7EEA0BC0E}" destId="{CE26E7B6-3251-4CB9-9D22-67429C5009C5}" srcOrd="0" destOrd="0" presId="urn:microsoft.com/office/officeart/2005/8/layout/chevron1"/>
    <dgm:cxn modelId="{7EC45681-66A2-49C9-9658-DD05C9A6429A}" type="presOf" srcId="{CDE29A07-9B62-4B30-B2DC-A22A3B8CD75C}" destId="{86AF214F-89FE-4046-9BFD-EF9AAADFC4EB}" srcOrd="0" destOrd="0" presId="urn:microsoft.com/office/officeart/2005/8/layout/chevron1"/>
    <dgm:cxn modelId="{04E14082-32F5-4428-A9B4-6B34FD274226}" srcId="{D68E1952-2889-4E2C-ABFF-C218D091260C}" destId="{6B1B7BB7-C170-4758-881D-F6AB93412C8C}" srcOrd="3" destOrd="0" parTransId="{8F58FF7A-5E0A-4C8D-B276-BDA50AAE899B}" sibTransId="{6E6C3F32-2BEF-46D5-8FE7-1529470B45D1}"/>
    <dgm:cxn modelId="{6B75C483-D180-42B8-B80C-9182F95D7E32}" type="presOf" srcId="{3FC32BFA-A592-486B-9F07-FA87C34D2718}" destId="{CE26E7B6-3251-4CB9-9D22-67429C5009C5}" srcOrd="0" destOrd="1" presId="urn:microsoft.com/office/officeart/2005/8/layout/chevron1"/>
    <dgm:cxn modelId="{4DB5F185-6F1A-4D13-BA3F-E898FB70E6B6}" srcId="{CDE29A07-9B62-4B30-B2DC-A22A3B8CD75C}" destId="{3FC32BFA-A592-486B-9F07-FA87C34D2718}" srcOrd="1" destOrd="0" parTransId="{39454895-27AF-4221-A531-075F332CE4ED}" sibTransId="{4BA9E511-D49F-4C7B-9D82-EE6822B4566C}"/>
    <dgm:cxn modelId="{EB43E793-76D5-4016-9823-08E1BAB3BE8D}" srcId="{D3BCCD48-466C-42DB-8CD8-793987799720}" destId="{0088208A-8190-4E90-B8CC-F1F7F41C7014}" srcOrd="1" destOrd="0" parTransId="{794174BF-A40E-4B05-8EC5-D988DD5E6D0A}" sibTransId="{C6584A5B-E50F-4BBF-9952-686331EBC420}"/>
    <dgm:cxn modelId="{A580BB94-587D-4E7C-AA64-90FA4F7DBFDB}" srcId="{D68E1952-2889-4E2C-ABFF-C218D091260C}" destId="{BF8179CE-C109-47F1-AE3B-E227278C8522}" srcOrd="0" destOrd="0" parTransId="{A6BE0FB3-F704-4F8F-924E-8E9E1E4B719A}" sibTransId="{9E828E01-EF30-4B18-819C-D67D01811A22}"/>
    <dgm:cxn modelId="{A7D702A4-D92A-4FDC-8E31-E5B41197B557}" srcId="{7261C248-B7C6-45A3-8461-5739D043C693}" destId="{082A9BD2-17A2-481A-AD57-9640E4C1C655}" srcOrd="0" destOrd="0" parTransId="{F189F27D-3CAA-480E-84FE-9A439D2E00BC}" sibTransId="{EF266A41-868C-48AA-9D19-EDE242F1BD99}"/>
    <dgm:cxn modelId="{FAEDADAA-08CE-4938-A387-AB5A8DECEE49}" type="presOf" srcId="{3D20DCBE-2A93-4C96-A16B-E3B851C5F897}" destId="{8FB8271E-8079-4CE3-825A-16903E9BEBDC}" srcOrd="0" destOrd="0" presId="urn:microsoft.com/office/officeart/2005/8/layout/chevron1"/>
    <dgm:cxn modelId="{9CDF53AB-841B-432E-9210-B5EAED9A8CF0}" type="presOf" srcId="{D68E1952-2889-4E2C-ABFF-C218D091260C}" destId="{F9206EF9-C282-4D19-9E8D-25D869E5C6F3}" srcOrd="0" destOrd="0" presId="urn:microsoft.com/office/officeart/2005/8/layout/chevron1"/>
    <dgm:cxn modelId="{6FEF05AE-BE08-437C-9F6B-AED5AEA8CF1D}" type="presOf" srcId="{0088208A-8190-4E90-B8CC-F1F7F41C7014}" destId="{0412B78C-9D73-4F52-B4E6-F975D900FD43}" srcOrd="0" destOrd="1" presId="urn:microsoft.com/office/officeart/2005/8/layout/chevron1"/>
    <dgm:cxn modelId="{2AA1D8AF-F44D-4860-AF52-5621F82663F4}" srcId="{CDE29A07-9B62-4B30-B2DC-A22A3B8CD75C}" destId="{CFCFEDCE-A7B9-4B01-8CCE-C11B886D9F13}" srcOrd="3" destOrd="0" parTransId="{452470B4-171E-42D1-9871-A52A1E4AFF8E}" sibTransId="{3B98CD92-0D01-44E5-8F1E-65F1DA4920E1}"/>
    <dgm:cxn modelId="{05E585B2-4697-4C77-A0E7-60A5AEA133A4}" type="presOf" srcId="{B87B0CF8-E2FD-4EA3-8B3E-4AF0D9304601}" destId="{CE26E7B6-3251-4CB9-9D22-67429C5009C5}" srcOrd="0" destOrd="2" presId="urn:microsoft.com/office/officeart/2005/8/layout/chevron1"/>
    <dgm:cxn modelId="{19BC5FB8-D6C4-48C3-A286-8C4740CAA96C}" type="presOf" srcId="{D3BCCD48-466C-42DB-8CD8-793987799720}" destId="{53465122-6EF4-46A4-B5B0-B827F03194DB}" srcOrd="0" destOrd="0" presId="urn:microsoft.com/office/officeart/2005/8/layout/chevron1"/>
    <dgm:cxn modelId="{7462D5C2-F3A0-459D-956B-4D023F07B5F0}" type="presOf" srcId="{19BB4980-889F-4A90-9854-4A7082D8C3B6}" destId="{935EC110-BC0D-4637-854B-DE0D4E856976}" srcOrd="0" destOrd="2" presId="urn:microsoft.com/office/officeart/2005/8/layout/chevron1"/>
    <dgm:cxn modelId="{967D8BC6-1C73-461E-A78E-8DB3D7891AC9}" type="presOf" srcId="{6B1B7BB7-C170-4758-881D-F6AB93412C8C}" destId="{3068B188-BFEE-4016-BC85-BAF514C46263}" srcOrd="0" destOrd="0" presId="urn:microsoft.com/office/officeart/2005/8/layout/chevron1"/>
    <dgm:cxn modelId="{BE44B6C6-60ED-446F-AC20-8714BDBC9E08}" srcId="{43D2F788-9546-4891-9492-D2AEDF866DF3}" destId="{19BB4980-889F-4A90-9854-4A7082D8C3B6}" srcOrd="1" destOrd="0" parTransId="{37A4E5FD-F46C-4BFC-A93F-73EEAB253120}" sibTransId="{BB9E4EA2-3071-41A1-85C4-219D140615FB}"/>
    <dgm:cxn modelId="{4B8E3CC7-5CD8-4F9C-8A61-82E56CB65CE8}" srcId="{D68E1952-2889-4E2C-ABFF-C218D091260C}" destId="{9F3BF63C-3BB7-4B6E-A8EA-6C1289EC442A}" srcOrd="2" destOrd="0" parTransId="{906FEA31-0D0B-425B-9195-E5328E1A33AC}" sibTransId="{1814661E-C698-497D-9C98-7D3F9DB878D7}"/>
    <dgm:cxn modelId="{64091ED6-1BEB-482B-9EB8-799BB3BDF2D3}" type="presOf" srcId="{5705C681-48EC-4084-88E2-E573A0D56DD0}" destId="{2E16A095-B1D0-40F9-BAA9-D232FAFAED7B}" srcOrd="0" destOrd="0" presId="urn:microsoft.com/office/officeart/2005/8/layout/chevron1"/>
    <dgm:cxn modelId="{A8F0A5D9-9CEE-4933-9095-6ABBF9BAA0AA}" type="presOf" srcId="{BB5C3A70-0CD5-4955-8722-E91C2EC2596A}" destId="{CE26E7B6-3251-4CB9-9D22-67429C5009C5}" srcOrd="0" destOrd="5" presId="urn:microsoft.com/office/officeart/2005/8/layout/chevron1"/>
    <dgm:cxn modelId="{43BADBE1-2567-4D32-94C9-0CF29E7FBEF1}" srcId="{B87B0CF8-E2FD-4EA3-8B3E-4AF0D9304601}" destId="{BB5C3A70-0CD5-4955-8722-E91C2EC2596A}" srcOrd="2" destOrd="0" parTransId="{9503D9D9-25F5-48CF-89F7-5E5458EDF297}" sibTransId="{4E534E4B-B219-4A9E-9A08-75DF414A24EE}"/>
    <dgm:cxn modelId="{04EF37EE-6771-4608-AC9A-C5E1C640D41C}" srcId="{CDE29A07-9B62-4B30-B2DC-A22A3B8CD75C}" destId="{82ADABAB-C1C1-40FA-B872-E0E7EEA0BC0E}" srcOrd="0" destOrd="0" parTransId="{BC87AA48-F220-4C2B-BB57-47BA3E79AD08}" sibTransId="{36F3E07A-BAF1-4338-9474-4E428B1204C1}"/>
    <dgm:cxn modelId="{F8DB41F8-4783-4BAB-837E-7F4E029E2384}" type="presOf" srcId="{43D2F788-9546-4891-9492-D2AEDF866DF3}" destId="{935EC110-BC0D-4637-854B-DE0D4E856976}" srcOrd="0" destOrd="0" presId="urn:microsoft.com/office/officeart/2005/8/layout/chevron1"/>
    <dgm:cxn modelId="{C642F8F9-A026-449B-8008-630A650C8706}" srcId="{D3BCCD48-466C-42DB-8CD8-793987799720}" destId="{22E0E7FB-9E51-43D3-AE26-AAB5B6FA479A}" srcOrd="0" destOrd="0" parTransId="{9E788365-8E02-4BCE-910E-5CEEF1E30513}" sibTransId="{1B43F086-10B7-4C5A-A560-2D03C109CF72}"/>
    <dgm:cxn modelId="{BB0D5F6F-6E4F-4DC2-BDD5-E0728088A56D}" type="presParOf" srcId="{F9206EF9-C282-4D19-9E8D-25D869E5C6F3}" destId="{24B197BA-5E02-465E-B270-8BFF601C853F}" srcOrd="0" destOrd="0" presId="urn:microsoft.com/office/officeart/2005/8/layout/chevron1"/>
    <dgm:cxn modelId="{EBD52653-7C00-40A8-AB50-C0FC4DF8580F}" type="presParOf" srcId="{24B197BA-5E02-465E-B270-8BFF601C853F}" destId="{E6473371-220B-4526-A28F-09EE388524EF}" srcOrd="0" destOrd="0" presId="urn:microsoft.com/office/officeart/2005/8/layout/chevron1"/>
    <dgm:cxn modelId="{D0EAF135-E033-4BDC-9BB5-3F2E427B50E1}" type="presParOf" srcId="{24B197BA-5E02-465E-B270-8BFF601C853F}" destId="{935EC110-BC0D-4637-854B-DE0D4E856976}" srcOrd="1" destOrd="0" presId="urn:microsoft.com/office/officeart/2005/8/layout/chevron1"/>
    <dgm:cxn modelId="{CE863153-7607-4790-BCEC-C6964FC70862}" type="presParOf" srcId="{F9206EF9-C282-4D19-9E8D-25D869E5C6F3}" destId="{E0A63F3D-8D1F-42C4-9D94-F9DF8165F492}" srcOrd="1" destOrd="0" presId="urn:microsoft.com/office/officeart/2005/8/layout/chevron1"/>
    <dgm:cxn modelId="{EEB76E0B-1F80-4AFF-A2DA-0C63AE4B0E3C}" type="presParOf" srcId="{F9206EF9-C282-4D19-9E8D-25D869E5C6F3}" destId="{CB128FC0-C9E5-45B1-B14F-142235448E53}" srcOrd="2" destOrd="0" presId="urn:microsoft.com/office/officeart/2005/8/layout/chevron1"/>
    <dgm:cxn modelId="{3338A6C3-B92C-41D9-AD87-991D8C1C5802}" type="presParOf" srcId="{CB128FC0-C9E5-45B1-B14F-142235448E53}" destId="{2E16A095-B1D0-40F9-BAA9-D232FAFAED7B}" srcOrd="0" destOrd="0" presId="urn:microsoft.com/office/officeart/2005/8/layout/chevron1"/>
    <dgm:cxn modelId="{3E2819E1-2119-4A3A-B2FE-0DBF7FC3C159}" type="presParOf" srcId="{CB128FC0-C9E5-45B1-B14F-142235448E53}" destId="{61878D34-9A01-4983-8F3B-C943059BD0AB}" srcOrd="1" destOrd="0" presId="urn:microsoft.com/office/officeart/2005/8/layout/chevron1"/>
    <dgm:cxn modelId="{1D6DEEC8-05B6-4CEA-8E10-A6A8E80AFF86}" type="presParOf" srcId="{F9206EF9-C282-4D19-9E8D-25D869E5C6F3}" destId="{44BF5BE8-A8C5-441E-A668-5717AAA7DE9E}" srcOrd="3" destOrd="0" presId="urn:microsoft.com/office/officeart/2005/8/layout/chevron1"/>
    <dgm:cxn modelId="{AEDC2B69-B518-49E1-A35B-D22231CA0A72}" type="presParOf" srcId="{F9206EF9-C282-4D19-9E8D-25D869E5C6F3}" destId="{E71F3468-8005-46BD-AFE1-7051B231A0DD}" srcOrd="4" destOrd="0" presId="urn:microsoft.com/office/officeart/2005/8/layout/chevron1"/>
    <dgm:cxn modelId="{F7799452-FAC6-4295-A401-73286C49A08F}" type="presParOf" srcId="{E71F3468-8005-46BD-AFE1-7051B231A0DD}" destId="{9F949AE3-33C4-484C-8397-7305957E5874}" srcOrd="0" destOrd="0" presId="urn:microsoft.com/office/officeart/2005/8/layout/chevron1"/>
    <dgm:cxn modelId="{18690E55-F2C9-41EF-9C7D-80F1250AAD54}" type="presParOf" srcId="{E71F3468-8005-46BD-AFE1-7051B231A0DD}" destId="{8FB8271E-8079-4CE3-825A-16903E9BEBDC}" srcOrd="1" destOrd="0" presId="urn:microsoft.com/office/officeart/2005/8/layout/chevron1"/>
    <dgm:cxn modelId="{C0DD7E78-E30D-42CC-BF24-DD92EA9DFCF2}" type="presParOf" srcId="{F9206EF9-C282-4D19-9E8D-25D869E5C6F3}" destId="{747359FA-F96C-4C45-A02D-816D465FE121}" srcOrd="5" destOrd="0" presId="urn:microsoft.com/office/officeart/2005/8/layout/chevron1"/>
    <dgm:cxn modelId="{9814C827-E72F-498E-8CB3-5D654877E557}" type="presParOf" srcId="{F9206EF9-C282-4D19-9E8D-25D869E5C6F3}" destId="{DD2CB670-F5F4-4759-B8C0-B073796BB878}" srcOrd="6" destOrd="0" presId="urn:microsoft.com/office/officeart/2005/8/layout/chevron1"/>
    <dgm:cxn modelId="{34CCE9AB-7B8B-4EFE-9283-D6AFAFA5BCD7}" type="presParOf" srcId="{DD2CB670-F5F4-4759-B8C0-B073796BB878}" destId="{3068B188-BFEE-4016-BC85-BAF514C46263}" srcOrd="0" destOrd="0" presId="urn:microsoft.com/office/officeart/2005/8/layout/chevron1"/>
    <dgm:cxn modelId="{28E32545-0A7F-440D-81BE-D0CB32715D4E}" type="presParOf" srcId="{DD2CB670-F5F4-4759-B8C0-B073796BB878}" destId="{6C936019-AB67-4EBD-9F88-1D228A28D47D}" srcOrd="1" destOrd="0" presId="urn:microsoft.com/office/officeart/2005/8/layout/chevron1"/>
    <dgm:cxn modelId="{2513D938-1455-4281-9F12-C7F446F5C52B}" type="presParOf" srcId="{F9206EF9-C282-4D19-9E8D-25D869E5C6F3}" destId="{448F1EB0-C334-4645-BA58-E9CDB47091CA}" srcOrd="7" destOrd="0" presId="urn:microsoft.com/office/officeart/2005/8/layout/chevron1"/>
    <dgm:cxn modelId="{FC821D3E-81C5-43DF-8D7C-5C2B9952296A}" type="presParOf" srcId="{F9206EF9-C282-4D19-9E8D-25D869E5C6F3}" destId="{F93F1A9F-35BA-43B9-9394-4F6C1B3457F5}" srcOrd="8" destOrd="0" presId="urn:microsoft.com/office/officeart/2005/8/layout/chevron1"/>
    <dgm:cxn modelId="{66303F01-FF6D-4594-9D7B-5C7BE1ECDADF}" type="presParOf" srcId="{F93F1A9F-35BA-43B9-9394-4F6C1B3457F5}" destId="{86AF214F-89FE-4046-9BFD-EF9AAADFC4EB}" srcOrd="0" destOrd="0" presId="urn:microsoft.com/office/officeart/2005/8/layout/chevron1"/>
    <dgm:cxn modelId="{2DD6F017-C37F-47C9-8ED4-803FD99D30A7}" type="presParOf" srcId="{F93F1A9F-35BA-43B9-9394-4F6C1B3457F5}" destId="{CE26E7B6-3251-4CB9-9D22-67429C5009C5}" srcOrd="1" destOrd="0" presId="urn:microsoft.com/office/officeart/2005/8/layout/chevron1"/>
    <dgm:cxn modelId="{2FC58991-30DE-4340-B46A-1940D77D4EB0}" type="presParOf" srcId="{F9206EF9-C282-4D19-9E8D-25D869E5C6F3}" destId="{85007723-8147-42A5-B3A7-8C50945EA30F}" srcOrd="9" destOrd="0" presId="urn:microsoft.com/office/officeart/2005/8/layout/chevron1"/>
    <dgm:cxn modelId="{DFE66E89-0112-4C09-AF29-877936212EE3}" type="presParOf" srcId="{F9206EF9-C282-4D19-9E8D-25D869E5C6F3}" destId="{62ACA13E-FE42-4D0B-AD25-72D34DB4129E}" srcOrd="10" destOrd="0" presId="urn:microsoft.com/office/officeart/2005/8/layout/chevron1"/>
    <dgm:cxn modelId="{E5D84681-C7F2-4F3D-88EF-3245492EEDBF}" type="presParOf" srcId="{62ACA13E-FE42-4D0B-AD25-72D34DB4129E}" destId="{53465122-6EF4-46A4-B5B0-B827F03194DB}" srcOrd="0" destOrd="0" presId="urn:microsoft.com/office/officeart/2005/8/layout/chevron1"/>
    <dgm:cxn modelId="{9C29A0EE-19D6-4D41-886B-3CE19FCD5D30}" type="presParOf" srcId="{62ACA13E-FE42-4D0B-AD25-72D34DB4129E}" destId="{0412B78C-9D73-4F52-B4E6-F975D900FD43}" srcOrd="1"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25AA54B-2A96-478C-99ED-5D271216D353}" type="doc">
      <dgm:prSet loTypeId="urn:microsoft.com/office/officeart/2005/8/layout/chevron1" loCatId="process" qsTypeId="urn:microsoft.com/office/officeart/2005/8/quickstyle/3d2" qsCatId="3D" csTypeId="urn:microsoft.com/office/officeart/2005/8/colors/colorful1" csCatId="colorful" phldr="1"/>
      <dgm:spPr/>
    </dgm:pt>
    <dgm:pt modelId="{761B1BCA-F077-4A78-9640-7E912A4A0B03}">
      <dgm:prSet phldrT="[Text]"/>
      <dgm:spPr/>
      <dgm:t>
        <a:bodyPr/>
        <a:lstStyle/>
        <a:p>
          <a:r>
            <a:rPr lang="de-DE" b="1" dirty="0">
              <a:solidFill>
                <a:schemeClr val="tx1"/>
              </a:solidFill>
            </a:rPr>
            <a:t> </a:t>
          </a:r>
        </a:p>
      </dgm:t>
    </dgm:pt>
    <dgm:pt modelId="{88E13FC3-1ECD-4048-B78E-A521742AFE25}" type="parTrans" cxnId="{2C410151-879F-49C1-AC5B-A88D844D240B}">
      <dgm:prSet/>
      <dgm:spPr/>
      <dgm:t>
        <a:bodyPr/>
        <a:lstStyle/>
        <a:p>
          <a:endParaRPr lang="de-DE" b="1">
            <a:solidFill>
              <a:schemeClr val="tx1"/>
            </a:solidFill>
          </a:endParaRPr>
        </a:p>
      </dgm:t>
    </dgm:pt>
    <dgm:pt modelId="{B47FC0E5-174D-4ED5-9F7D-64E17051199D}" type="sibTrans" cxnId="{2C410151-879F-49C1-AC5B-A88D844D240B}">
      <dgm:prSet/>
      <dgm:spPr/>
      <dgm:t>
        <a:bodyPr/>
        <a:lstStyle/>
        <a:p>
          <a:endParaRPr lang="de-DE" b="1">
            <a:solidFill>
              <a:schemeClr val="tx1"/>
            </a:solidFill>
          </a:endParaRPr>
        </a:p>
      </dgm:t>
    </dgm:pt>
    <dgm:pt modelId="{1EDF471D-39C0-4E16-9B14-E0551B6A32BB}">
      <dgm:prSet phldrT="[Text]"/>
      <dgm:spPr/>
      <dgm:t>
        <a:bodyPr/>
        <a:lstStyle/>
        <a:p>
          <a:r>
            <a:rPr lang="de-DE" b="1" dirty="0" err="1">
              <a:solidFill>
                <a:schemeClr val="tx1"/>
              </a:solidFill>
            </a:rPr>
            <a:t>Include</a:t>
          </a:r>
          <a:r>
            <a:rPr lang="de-DE" b="1" dirty="0">
              <a:solidFill>
                <a:schemeClr val="tx1"/>
              </a:solidFill>
            </a:rPr>
            <a:t> </a:t>
          </a:r>
          <a:r>
            <a:rPr lang="de-DE" b="1" dirty="0" err="1">
              <a:solidFill>
                <a:schemeClr val="tx1"/>
              </a:solidFill>
            </a:rPr>
            <a:t>patient</a:t>
          </a:r>
          <a:r>
            <a:rPr lang="de-DE" b="1" dirty="0">
              <a:solidFill>
                <a:schemeClr val="tx1"/>
              </a:solidFill>
            </a:rPr>
            <a:t>?</a:t>
          </a:r>
        </a:p>
      </dgm:t>
    </dgm:pt>
    <dgm:pt modelId="{0CBC30CD-2C1E-4D31-ADE9-A37A1B71BB64}" type="parTrans" cxnId="{628F7228-F94A-4257-983E-5D69745F6460}">
      <dgm:prSet/>
      <dgm:spPr/>
      <dgm:t>
        <a:bodyPr/>
        <a:lstStyle/>
        <a:p>
          <a:endParaRPr lang="de-DE" b="1">
            <a:solidFill>
              <a:schemeClr val="tx1"/>
            </a:solidFill>
          </a:endParaRPr>
        </a:p>
      </dgm:t>
    </dgm:pt>
    <dgm:pt modelId="{0751EE87-A1F0-42CF-B5A7-C7FA630D9CF5}" type="sibTrans" cxnId="{628F7228-F94A-4257-983E-5D69745F6460}">
      <dgm:prSet/>
      <dgm:spPr/>
      <dgm:t>
        <a:bodyPr/>
        <a:lstStyle/>
        <a:p>
          <a:endParaRPr lang="de-DE" b="1">
            <a:solidFill>
              <a:schemeClr val="tx1"/>
            </a:solidFill>
          </a:endParaRPr>
        </a:p>
      </dgm:t>
    </dgm:pt>
    <dgm:pt modelId="{25841461-678D-418D-AA14-97882A42631F}">
      <dgm:prSet phldrT="[Text]"/>
      <dgm:spPr/>
      <dgm:t>
        <a:bodyPr/>
        <a:lstStyle/>
        <a:p>
          <a:r>
            <a:rPr lang="de-DE" b="1" i="1" u="sng" dirty="0">
              <a:solidFill>
                <a:schemeClr val="bg1"/>
              </a:solidFill>
            </a:rPr>
            <a:t>Patient ID, </a:t>
          </a:r>
          <a:r>
            <a:rPr lang="de-DE" b="1" i="1" u="sng" dirty="0" err="1">
              <a:solidFill>
                <a:schemeClr val="bg1"/>
              </a:solidFill>
            </a:rPr>
            <a:t>data</a:t>
          </a:r>
          <a:endParaRPr lang="de-DE" b="1" i="1" u="sng" dirty="0">
            <a:solidFill>
              <a:schemeClr val="bg1"/>
            </a:solidFill>
          </a:endParaRPr>
        </a:p>
      </dgm:t>
    </dgm:pt>
    <dgm:pt modelId="{E86B7D73-B7FF-4A97-AABE-10F5CC4189E9}" type="parTrans" cxnId="{E1918912-14DC-4AC2-898F-C6D51DFB6185}">
      <dgm:prSet/>
      <dgm:spPr/>
      <dgm:t>
        <a:bodyPr/>
        <a:lstStyle/>
        <a:p>
          <a:endParaRPr lang="de-DE" b="1">
            <a:solidFill>
              <a:schemeClr val="tx1"/>
            </a:solidFill>
          </a:endParaRPr>
        </a:p>
      </dgm:t>
    </dgm:pt>
    <dgm:pt modelId="{3BB9EBC9-374D-4EAD-ADB3-FB3BE0C34FE1}" type="sibTrans" cxnId="{E1918912-14DC-4AC2-898F-C6D51DFB6185}">
      <dgm:prSet/>
      <dgm:spPr/>
      <dgm:t>
        <a:bodyPr/>
        <a:lstStyle/>
        <a:p>
          <a:endParaRPr lang="de-DE" b="1">
            <a:solidFill>
              <a:schemeClr val="tx1"/>
            </a:solidFill>
          </a:endParaRPr>
        </a:p>
      </dgm:t>
    </dgm:pt>
    <dgm:pt modelId="{5A4FFB3E-506C-4AF5-98AC-90402FCD58C0}">
      <dgm:prSet phldrT="[Text]"/>
      <dgm:spPr/>
      <dgm:t>
        <a:bodyPr/>
        <a:lstStyle/>
        <a:p>
          <a:r>
            <a:rPr lang="de-DE" b="1" dirty="0">
              <a:solidFill>
                <a:schemeClr val="bg1"/>
              </a:solidFill>
            </a:rPr>
            <a:t>Sample </a:t>
          </a:r>
          <a:r>
            <a:rPr lang="de-DE" b="1" dirty="0" err="1">
              <a:solidFill>
                <a:schemeClr val="bg1"/>
              </a:solidFill>
            </a:rPr>
            <a:t>collection</a:t>
          </a:r>
          <a:endParaRPr lang="de-DE" b="1" dirty="0">
            <a:solidFill>
              <a:schemeClr val="bg1"/>
            </a:solidFill>
          </a:endParaRPr>
        </a:p>
      </dgm:t>
    </dgm:pt>
    <dgm:pt modelId="{B6AB75C2-13F3-421E-809F-BA99AC024A68}" type="parTrans" cxnId="{9870EBC2-7B12-4A12-9A3B-16A4FA3AF02E}">
      <dgm:prSet/>
      <dgm:spPr/>
      <dgm:t>
        <a:bodyPr/>
        <a:lstStyle/>
        <a:p>
          <a:endParaRPr lang="de-DE" b="1">
            <a:solidFill>
              <a:schemeClr val="tx1"/>
            </a:solidFill>
          </a:endParaRPr>
        </a:p>
      </dgm:t>
    </dgm:pt>
    <dgm:pt modelId="{D5E4625C-D251-4BF5-9C06-7B9910C6D297}" type="sibTrans" cxnId="{9870EBC2-7B12-4A12-9A3B-16A4FA3AF02E}">
      <dgm:prSet/>
      <dgm:spPr/>
      <dgm:t>
        <a:bodyPr/>
        <a:lstStyle/>
        <a:p>
          <a:endParaRPr lang="de-DE" b="1">
            <a:solidFill>
              <a:schemeClr val="tx1"/>
            </a:solidFill>
          </a:endParaRPr>
        </a:p>
      </dgm:t>
    </dgm:pt>
    <dgm:pt modelId="{112B7430-0590-40F3-A4CD-B571521D2991}" type="pres">
      <dgm:prSet presAssocID="{125AA54B-2A96-478C-99ED-5D271216D353}" presName="Name0" presStyleCnt="0">
        <dgm:presLayoutVars>
          <dgm:dir/>
          <dgm:animLvl val="lvl"/>
          <dgm:resizeHandles val="exact"/>
        </dgm:presLayoutVars>
      </dgm:prSet>
      <dgm:spPr/>
    </dgm:pt>
    <dgm:pt modelId="{A6C736D5-2A09-453C-9F52-9A8EA1DFACDD}" type="pres">
      <dgm:prSet presAssocID="{761B1BCA-F077-4A78-9640-7E912A4A0B03}" presName="parTxOnly" presStyleLbl="node1" presStyleIdx="0" presStyleCnt="4">
        <dgm:presLayoutVars>
          <dgm:chMax val="0"/>
          <dgm:chPref val="0"/>
          <dgm:bulletEnabled val="1"/>
        </dgm:presLayoutVars>
      </dgm:prSet>
      <dgm:spPr/>
    </dgm:pt>
    <dgm:pt modelId="{10E526EC-8058-47EA-B95A-B142EB0838EE}" type="pres">
      <dgm:prSet presAssocID="{B47FC0E5-174D-4ED5-9F7D-64E17051199D}" presName="parTxOnlySpace" presStyleCnt="0"/>
      <dgm:spPr/>
    </dgm:pt>
    <dgm:pt modelId="{EB910B54-9C61-4671-839F-3EF36B731E3C}" type="pres">
      <dgm:prSet presAssocID="{1EDF471D-39C0-4E16-9B14-E0551B6A32BB}" presName="parTxOnly" presStyleLbl="node1" presStyleIdx="1" presStyleCnt="4">
        <dgm:presLayoutVars>
          <dgm:chMax val="0"/>
          <dgm:chPref val="0"/>
          <dgm:bulletEnabled val="1"/>
        </dgm:presLayoutVars>
      </dgm:prSet>
      <dgm:spPr/>
    </dgm:pt>
    <dgm:pt modelId="{10773E6E-F749-4A03-97E2-9FE8F1FCAD81}" type="pres">
      <dgm:prSet presAssocID="{0751EE87-A1F0-42CF-B5A7-C7FA630D9CF5}" presName="parTxOnlySpace" presStyleCnt="0"/>
      <dgm:spPr/>
    </dgm:pt>
    <dgm:pt modelId="{D6B79460-0E75-4B55-B318-9406C4360F9C}" type="pres">
      <dgm:prSet presAssocID="{25841461-678D-418D-AA14-97882A42631F}" presName="parTxOnly" presStyleLbl="node1" presStyleIdx="2" presStyleCnt="4">
        <dgm:presLayoutVars>
          <dgm:chMax val="0"/>
          <dgm:chPref val="0"/>
          <dgm:bulletEnabled val="1"/>
        </dgm:presLayoutVars>
      </dgm:prSet>
      <dgm:spPr/>
    </dgm:pt>
    <dgm:pt modelId="{B50DD925-F6F4-441C-AF77-804101D7CB14}" type="pres">
      <dgm:prSet presAssocID="{3BB9EBC9-374D-4EAD-ADB3-FB3BE0C34FE1}" presName="parTxOnlySpace" presStyleCnt="0"/>
      <dgm:spPr/>
    </dgm:pt>
    <dgm:pt modelId="{BB55748A-9674-4B33-999C-35C1E6A6B94E}" type="pres">
      <dgm:prSet presAssocID="{5A4FFB3E-506C-4AF5-98AC-90402FCD58C0}" presName="parTxOnly" presStyleLbl="node1" presStyleIdx="3" presStyleCnt="4" custScaleX="335672" custLinFactNeighborX="-23019" custLinFactNeighborY="-1918">
        <dgm:presLayoutVars>
          <dgm:chMax val="0"/>
          <dgm:chPref val="0"/>
          <dgm:bulletEnabled val="1"/>
        </dgm:presLayoutVars>
      </dgm:prSet>
      <dgm:spPr/>
    </dgm:pt>
  </dgm:ptLst>
  <dgm:cxnLst>
    <dgm:cxn modelId="{E1918912-14DC-4AC2-898F-C6D51DFB6185}" srcId="{125AA54B-2A96-478C-99ED-5D271216D353}" destId="{25841461-678D-418D-AA14-97882A42631F}" srcOrd="2" destOrd="0" parTransId="{E86B7D73-B7FF-4A97-AABE-10F5CC4189E9}" sibTransId="{3BB9EBC9-374D-4EAD-ADB3-FB3BE0C34FE1}"/>
    <dgm:cxn modelId="{628F7228-F94A-4257-983E-5D69745F6460}" srcId="{125AA54B-2A96-478C-99ED-5D271216D353}" destId="{1EDF471D-39C0-4E16-9B14-E0551B6A32BB}" srcOrd="1" destOrd="0" parTransId="{0CBC30CD-2C1E-4D31-ADE9-A37A1B71BB64}" sibTransId="{0751EE87-A1F0-42CF-B5A7-C7FA630D9CF5}"/>
    <dgm:cxn modelId="{A41A2C3C-FCCD-47E6-A66F-12B0E4B497B4}" type="presOf" srcId="{125AA54B-2A96-478C-99ED-5D271216D353}" destId="{112B7430-0590-40F3-A4CD-B571521D2991}" srcOrd="0" destOrd="0" presId="urn:microsoft.com/office/officeart/2005/8/layout/chevron1"/>
    <dgm:cxn modelId="{2C410151-879F-49C1-AC5B-A88D844D240B}" srcId="{125AA54B-2A96-478C-99ED-5D271216D353}" destId="{761B1BCA-F077-4A78-9640-7E912A4A0B03}" srcOrd="0" destOrd="0" parTransId="{88E13FC3-1ECD-4048-B78E-A521742AFE25}" sibTransId="{B47FC0E5-174D-4ED5-9F7D-64E17051199D}"/>
    <dgm:cxn modelId="{08A53873-2B60-4374-863B-D1C56E7C7717}" type="presOf" srcId="{25841461-678D-418D-AA14-97882A42631F}" destId="{D6B79460-0E75-4B55-B318-9406C4360F9C}" srcOrd="0" destOrd="0" presId="urn:microsoft.com/office/officeart/2005/8/layout/chevron1"/>
    <dgm:cxn modelId="{78A8637C-5B44-4689-BDF9-A77C0CD0E8B7}" type="presOf" srcId="{761B1BCA-F077-4A78-9640-7E912A4A0B03}" destId="{A6C736D5-2A09-453C-9F52-9A8EA1DFACDD}" srcOrd="0" destOrd="0" presId="urn:microsoft.com/office/officeart/2005/8/layout/chevron1"/>
    <dgm:cxn modelId="{9870EBC2-7B12-4A12-9A3B-16A4FA3AF02E}" srcId="{125AA54B-2A96-478C-99ED-5D271216D353}" destId="{5A4FFB3E-506C-4AF5-98AC-90402FCD58C0}" srcOrd="3" destOrd="0" parTransId="{B6AB75C2-13F3-421E-809F-BA99AC024A68}" sibTransId="{D5E4625C-D251-4BF5-9C06-7B9910C6D297}"/>
    <dgm:cxn modelId="{206132E7-D37D-4DB5-80E0-8CF282CD0873}" type="presOf" srcId="{5A4FFB3E-506C-4AF5-98AC-90402FCD58C0}" destId="{BB55748A-9674-4B33-999C-35C1E6A6B94E}" srcOrd="0" destOrd="0" presId="urn:microsoft.com/office/officeart/2005/8/layout/chevron1"/>
    <dgm:cxn modelId="{D7C322F2-F844-44CF-B92E-431F05854528}" type="presOf" srcId="{1EDF471D-39C0-4E16-9B14-E0551B6A32BB}" destId="{EB910B54-9C61-4671-839F-3EF36B731E3C}" srcOrd="0" destOrd="0" presId="urn:microsoft.com/office/officeart/2005/8/layout/chevron1"/>
    <dgm:cxn modelId="{3D0662AA-0A26-4CDF-8661-DAB92FDE1DE1}" type="presParOf" srcId="{112B7430-0590-40F3-A4CD-B571521D2991}" destId="{A6C736D5-2A09-453C-9F52-9A8EA1DFACDD}" srcOrd="0" destOrd="0" presId="urn:microsoft.com/office/officeart/2005/8/layout/chevron1"/>
    <dgm:cxn modelId="{5B51020B-4BBA-4092-8D33-CD8150052931}" type="presParOf" srcId="{112B7430-0590-40F3-A4CD-B571521D2991}" destId="{10E526EC-8058-47EA-B95A-B142EB0838EE}" srcOrd="1" destOrd="0" presId="urn:microsoft.com/office/officeart/2005/8/layout/chevron1"/>
    <dgm:cxn modelId="{14A98AE0-591F-4A58-9837-0469EAA9847E}" type="presParOf" srcId="{112B7430-0590-40F3-A4CD-B571521D2991}" destId="{EB910B54-9C61-4671-839F-3EF36B731E3C}" srcOrd="2" destOrd="0" presId="urn:microsoft.com/office/officeart/2005/8/layout/chevron1"/>
    <dgm:cxn modelId="{919F2862-EF63-457D-A12F-4F0821070CFD}" type="presParOf" srcId="{112B7430-0590-40F3-A4CD-B571521D2991}" destId="{10773E6E-F749-4A03-97E2-9FE8F1FCAD81}" srcOrd="3" destOrd="0" presId="urn:microsoft.com/office/officeart/2005/8/layout/chevron1"/>
    <dgm:cxn modelId="{B6BD270C-44C2-4155-92A7-272BDA9FEF06}" type="presParOf" srcId="{112B7430-0590-40F3-A4CD-B571521D2991}" destId="{D6B79460-0E75-4B55-B318-9406C4360F9C}" srcOrd="4" destOrd="0" presId="urn:microsoft.com/office/officeart/2005/8/layout/chevron1"/>
    <dgm:cxn modelId="{D64DD5FD-C2A2-4DEA-8CC6-14CF0E07354B}" type="presParOf" srcId="{112B7430-0590-40F3-A4CD-B571521D2991}" destId="{B50DD925-F6F4-441C-AF77-804101D7CB14}" srcOrd="5" destOrd="0" presId="urn:microsoft.com/office/officeart/2005/8/layout/chevron1"/>
    <dgm:cxn modelId="{451EA693-7B2D-4C14-8604-188181930B67}" type="presParOf" srcId="{112B7430-0590-40F3-A4CD-B571521D2991}" destId="{BB55748A-9674-4B33-999C-35C1E6A6B94E}" srcOrd="6"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25AA54B-2A96-478C-99ED-5D271216D353}" type="doc">
      <dgm:prSet loTypeId="urn:microsoft.com/office/officeart/2005/8/layout/chevron1" loCatId="process" qsTypeId="urn:microsoft.com/office/officeart/2005/8/quickstyle/3d2" qsCatId="3D" csTypeId="urn:microsoft.com/office/officeart/2005/8/colors/colorful2" csCatId="colorful" phldr="1"/>
      <dgm:spPr/>
    </dgm:pt>
    <dgm:pt modelId="{761B1BCA-F077-4A78-9640-7E912A4A0B03}">
      <dgm:prSet phldrT="[Text]" custT="1"/>
      <dgm:spPr/>
      <dgm:t>
        <a:bodyPr/>
        <a:lstStyle/>
        <a:p>
          <a:r>
            <a:rPr lang="de-DE" sz="1000" b="1" dirty="0">
              <a:solidFill>
                <a:schemeClr val="tx1"/>
              </a:solidFill>
            </a:rPr>
            <a:t> </a:t>
          </a:r>
          <a:r>
            <a:rPr lang="de-DE" sz="1000" b="1" dirty="0" err="1">
              <a:solidFill>
                <a:schemeClr val="tx1"/>
              </a:solidFill>
            </a:rPr>
            <a:t>transport</a:t>
          </a:r>
          <a:endParaRPr lang="de-DE" sz="1000" b="1" dirty="0">
            <a:solidFill>
              <a:schemeClr val="tx1"/>
            </a:solidFill>
          </a:endParaRPr>
        </a:p>
      </dgm:t>
    </dgm:pt>
    <dgm:pt modelId="{88E13FC3-1ECD-4048-B78E-A521742AFE25}" type="parTrans" cxnId="{2C410151-879F-49C1-AC5B-A88D844D240B}">
      <dgm:prSet/>
      <dgm:spPr/>
      <dgm:t>
        <a:bodyPr/>
        <a:lstStyle/>
        <a:p>
          <a:endParaRPr lang="de-DE" sz="2000" b="1">
            <a:solidFill>
              <a:schemeClr val="tx1"/>
            </a:solidFill>
          </a:endParaRPr>
        </a:p>
      </dgm:t>
    </dgm:pt>
    <dgm:pt modelId="{B47FC0E5-174D-4ED5-9F7D-64E17051199D}" type="sibTrans" cxnId="{2C410151-879F-49C1-AC5B-A88D844D240B}">
      <dgm:prSet/>
      <dgm:spPr/>
      <dgm:t>
        <a:bodyPr/>
        <a:lstStyle/>
        <a:p>
          <a:endParaRPr lang="de-DE" sz="2000" b="1">
            <a:solidFill>
              <a:schemeClr val="tx1"/>
            </a:solidFill>
          </a:endParaRPr>
        </a:p>
      </dgm:t>
    </dgm:pt>
    <dgm:pt modelId="{1EDF471D-39C0-4E16-9B14-E0551B6A32BB}">
      <dgm:prSet phldrT="[Text]" custT="1"/>
      <dgm:spPr/>
      <dgm:t>
        <a:bodyPr/>
        <a:lstStyle/>
        <a:p>
          <a:r>
            <a:rPr lang="de-DE" sz="1000" b="1" dirty="0" err="1">
              <a:solidFill>
                <a:schemeClr val="tx1"/>
              </a:solidFill>
            </a:rPr>
            <a:t>processing</a:t>
          </a:r>
          <a:endParaRPr lang="de-DE" sz="1000" b="1" dirty="0">
            <a:solidFill>
              <a:schemeClr val="tx1"/>
            </a:solidFill>
          </a:endParaRPr>
        </a:p>
      </dgm:t>
    </dgm:pt>
    <dgm:pt modelId="{0CBC30CD-2C1E-4D31-ADE9-A37A1B71BB64}" type="parTrans" cxnId="{628F7228-F94A-4257-983E-5D69745F6460}">
      <dgm:prSet/>
      <dgm:spPr/>
      <dgm:t>
        <a:bodyPr/>
        <a:lstStyle/>
        <a:p>
          <a:endParaRPr lang="de-DE" sz="2000" b="1">
            <a:solidFill>
              <a:schemeClr val="tx1"/>
            </a:solidFill>
          </a:endParaRPr>
        </a:p>
      </dgm:t>
    </dgm:pt>
    <dgm:pt modelId="{0751EE87-A1F0-42CF-B5A7-C7FA630D9CF5}" type="sibTrans" cxnId="{628F7228-F94A-4257-983E-5D69745F6460}">
      <dgm:prSet/>
      <dgm:spPr/>
      <dgm:t>
        <a:bodyPr/>
        <a:lstStyle/>
        <a:p>
          <a:endParaRPr lang="de-DE" sz="2000" b="1">
            <a:solidFill>
              <a:schemeClr val="tx1"/>
            </a:solidFill>
          </a:endParaRPr>
        </a:p>
      </dgm:t>
    </dgm:pt>
    <dgm:pt modelId="{25841461-678D-418D-AA14-97882A42631F}">
      <dgm:prSet phldrT="[Text]" custT="1"/>
      <dgm:spPr/>
      <dgm:t>
        <a:bodyPr/>
        <a:lstStyle/>
        <a:p>
          <a:r>
            <a:rPr lang="de-DE" sz="1000" b="1">
              <a:solidFill>
                <a:schemeClr val="tx1"/>
              </a:solidFill>
            </a:rPr>
            <a:t>analysis</a:t>
          </a:r>
          <a:endParaRPr lang="de-DE" sz="1000" b="1" dirty="0">
            <a:solidFill>
              <a:schemeClr val="tx1"/>
            </a:solidFill>
          </a:endParaRPr>
        </a:p>
      </dgm:t>
    </dgm:pt>
    <dgm:pt modelId="{E86B7D73-B7FF-4A97-AABE-10F5CC4189E9}" type="parTrans" cxnId="{E1918912-14DC-4AC2-898F-C6D51DFB6185}">
      <dgm:prSet/>
      <dgm:spPr/>
      <dgm:t>
        <a:bodyPr/>
        <a:lstStyle/>
        <a:p>
          <a:endParaRPr lang="de-DE" sz="2000" b="1">
            <a:solidFill>
              <a:schemeClr val="tx1"/>
            </a:solidFill>
          </a:endParaRPr>
        </a:p>
      </dgm:t>
    </dgm:pt>
    <dgm:pt modelId="{3BB9EBC9-374D-4EAD-ADB3-FB3BE0C34FE1}" type="sibTrans" cxnId="{E1918912-14DC-4AC2-898F-C6D51DFB6185}">
      <dgm:prSet/>
      <dgm:spPr/>
      <dgm:t>
        <a:bodyPr/>
        <a:lstStyle/>
        <a:p>
          <a:endParaRPr lang="de-DE" sz="2000" b="1">
            <a:solidFill>
              <a:schemeClr val="tx1"/>
            </a:solidFill>
          </a:endParaRPr>
        </a:p>
      </dgm:t>
    </dgm:pt>
    <dgm:pt modelId="{F50917B5-CA94-476D-8CB1-A744A4AA4DBC}">
      <dgm:prSet phldrT="[Text]" custT="1"/>
      <dgm:spPr/>
      <dgm:t>
        <a:bodyPr/>
        <a:lstStyle/>
        <a:p>
          <a:r>
            <a:rPr lang="de-DE" sz="1000" b="1" dirty="0" err="1">
              <a:solidFill>
                <a:schemeClr val="tx1"/>
              </a:solidFill>
            </a:rPr>
            <a:t>storage</a:t>
          </a:r>
          <a:endParaRPr lang="de-DE" sz="1000" b="1" dirty="0">
            <a:solidFill>
              <a:schemeClr val="tx1"/>
            </a:solidFill>
          </a:endParaRPr>
        </a:p>
      </dgm:t>
    </dgm:pt>
    <dgm:pt modelId="{D864DE93-81AA-4041-B7EA-DB90FD1EE97D}" type="parTrans" cxnId="{6F76580D-B13A-49DD-986B-7D63398A4D39}">
      <dgm:prSet/>
      <dgm:spPr/>
      <dgm:t>
        <a:bodyPr/>
        <a:lstStyle/>
        <a:p>
          <a:endParaRPr lang="de-DE" sz="2000" b="1">
            <a:solidFill>
              <a:schemeClr val="tx1"/>
            </a:solidFill>
          </a:endParaRPr>
        </a:p>
      </dgm:t>
    </dgm:pt>
    <dgm:pt modelId="{2AB6BB2A-D2FA-4FCA-9CF4-55BA8A47A035}" type="sibTrans" cxnId="{6F76580D-B13A-49DD-986B-7D63398A4D39}">
      <dgm:prSet/>
      <dgm:spPr/>
      <dgm:t>
        <a:bodyPr/>
        <a:lstStyle/>
        <a:p>
          <a:endParaRPr lang="de-DE" sz="2000" b="1">
            <a:solidFill>
              <a:schemeClr val="tx1"/>
            </a:solidFill>
          </a:endParaRPr>
        </a:p>
      </dgm:t>
    </dgm:pt>
    <dgm:pt modelId="{112B7430-0590-40F3-A4CD-B571521D2991}" type="pres">
      <dgm:prSet presAssocID="{125AA54B-2A96-478C-99ED-5D271216D353}" presName="Name0" presStyleCnt="0">
        <dgm:presLayoutVars>
          <dgm:dir/>
          <dgm:animLvl val="lvl"/>
          <dgm:resizeHandles val="exact"/>
        </dgm:presLayoutVars>
      </dgm:prSet>
      <dgm:spPr/>
    </dgm:pt>
    <dgm:pt modelId="{A6C736D5-2A09-453C-9F52-9A8EA1DFACDD}" type="pres">
      <dgm:prSet presAssocID="{761B1BCA-F077-4A78-9640-7E912A4A0B03}" presName="parTxOnly" presStyleLbl="node1" presStyleIdx="0" presStyleCnt="4" custScaleX="121000" custScaleY="121000">
        <dgm:presLayoutVars>
          <dgm:chMax val="0"/>
          <dgm:chPref val="0"/>
          <dgm:bulletEnabled val="1"/>
        </dgm:presLayoutVars>
      </dgm:prSet>
      <dgm:spPr/>
    </dgm:pt>
    <dgm:pt modelId="{10E526EC-8058-47EA-B95A-B142EB0838EE}" type="pres">
      <dgm:prSet presAssocID="{B47FC0E5-174D-4ED5-9F7D-64E17051199D}" presName="parTxOnlySpace" presStyleCnt="0"/>
      <dgm:spPr/>
    </dgm:pt>
    <dgm:pt modelId="{EB910B54-9C61-4671-839F-3EF36B731E3C}" type="pres">
      <dgm:prSet presAssocID="{1EDF471D-39C0-4E16-9B14-E0551B6A32BB}" presName="parTxOnly" presStyleLbl="node1" presStyleIdx="1" presStyleCnt="4" custScaleX="121000" custScaleY="121000">
        <dgm:presLayoutVars>
          <dgm:chMax val="0"/>
          <dgm:chPref val="0"/>
          <dgm:bulletEnabled val="1"/>
        </dgm:presLayoutVars>
      </dgm:prSet>
      <dgm:spPr/>
    </dgm:pt>
    <dgm:pt modelId="{10773E6E-F749-4A03-97E2-9FE8F1FCAD81}" type="pres">
      <dgm:prSet presAssocID="{0751EE87-A1F0-42CF-B5A7-C7FA630D9CF5}" presName="parTxOnlySpace" presStyleCnt="0"/>
      <dgm:spPr/>
    </dgm:pt>
    <dgm:pt modelId="{E6963B84-81A5-4824-AF65-815A3AD9BD06}" type="pres">
      <dgm:prSet presAssocID="{F50917B5-CA94-476D-8CB1-A744A4AA4DBC}" presName="parTxOnly" presStyleLbl="node1" presStyleIdx="2" presStyleCnt="4" custScaleX="121000" custScaleY="121000">
        <dgm:presLayoutVars>
          <dgm:chMax val="0"/>
          <dgm:chPref val="0"/>
          <dgm:bulletEnabled val="1"/>
        </dgm:presLayoutVars>
      </dgm:prSet>
      <dgm:spPr/>
    </dgm:pt>
    <dgm:pt modelId="{3451E36C-03B2-4C66-8F05-85107BDCA95A}" type="pres">
      <dgm:prSet presAssocID="{2AB6BB2A-D2FA-4FCA-9CF4-55BA8A47A035}" presName="parTxOnlySpace" presStyleCnt="0"/>
      <dgm:spPr/>
    </dgm:pt>
    <dgm:pt modelId="{D6B79460-0E75-4B55-B318-9406C4360F9C}" type="pres">
      <dgm:prSet presAssocID="{25841461-678D-418D-AA14-97882A42631F}" presName="parTxOnly" presStyleLbl="node1" presStyleIdx="3" presStyleCnt="4" custScaleX="121000" custScaleY="121000">
        <dgm:presLayoutVars>
          <dgm:chMax val="0"/>
          <dgm:chPref val="0"/>
          <dgm:bulletEnabled val="1"/>
        </dgm:presLayoutVars>
      </dgm:prSet>
      <dgm:spPr/>
    </dgm:pt>
  </dgm:ptLst>
  <dgm:cxnLst>
    <dgm:cxn modelId="{6F76580D-B13A-49DD-986B-7D63398A4D39}" srcId="{125AA54B-2A96-478C-99ED-5D271216D353}" destId="{F50917B5-CA94-476D-8CB1-A744A4AA4DBC}" srcOrd="2" destOrd="0" parTransId="{D864DE93-81AA-4041-B7EA-DB90FD1EE97D}" sibTransId="{2AB6BB2A-D2FA-4FCA-9CF4-55BA8A47A035}"/>
    <dgm:cxn modelId="{E1918912-14DC-4AC2-898F-C6D51DFB6185}" srcId="{125AA54B-2A96-478C-99ED-5D271216D353}" destId="{25841461-678D-418D-AA14-97882A42631F}" srcOrd="3" destOrd="0" parTransId="{E86B7D73-B7FF-4A97-AABE-10F5CC4189E9}" sibTransId="{3BB9EBC9-374D-4EAD-ADB3-FB3BE0C34FE1}"/>
    <dgm:cxn modelId="{628F7228-F94A-4257-983E-5D69745F6460}" srcId="{125AA54B-2A96-478C-99ED-5D271216D353}" destId="{1EDF471D-39C0-4E16-9B14-E0551B6A32BB}" srcOrd="1" destOrd="0" parTransId="{0CBC30CD-2C1E-4D31-ADE9-A37A1B71BB64}" sibTransId="{0751EE87-A1F0-42CF-B5A7-C7FA630D9CF5}"/>
    <dgm:cxn modelId="{9D651A5F-12BA-43AB-A6A7-B451802B679E}" type="presOf" srcId="{125AA54B-2A96-478C-99ED-5D271216D353}" destId="{112B7430-0590-40F3-A4CD-B571521D2991}" srcOrd="0" destOrd="0" presId="urn:microsoft.com/office/officeart/2005/8/layout/chevron1"/>
    <dgm:cxn modelId="{2C410151-879F-49C1-AC5B-A88D844D240B}" srcId="{125AA54B-2A96-478C-99ED-5D271216D353}" destId="{761B1BCA-F077-4A78-9640-7E912A4A0B03}" srcOrd="0" destOrd="0" parTransId="{88E13FC3-1ECD-4048-B78E-A521742AFE25}" sibTransId="{B47FC0E5-174D-4ED5-9F7D-64E17051199D}"/>
    <dgm:cxn modelId="{57ECA352-8450-418A-823A-5A4F7E75B6C7}" type="presOf" srcId="{1EDF471D-39C0-4E16-9B14-E0551B6A32BB}" destId="{EB910B54-9C61-4671-839F-3EF36B731E3C}" srcOrd="0" destOrd="0" presId="urn:microsoft.com/office/officeart/2005/8/layout/chevron1"/>
    <dgm:cxn modelId="{0A34687C-B833-4E8B-9833-29EFB60C6859}" type="presOf" srcId="{F50917B5-CA94-476D-8CB1-A744A4AA4DBC}" destId="{E6963B84-81A5-4824-AF65-815A3AD9BD06}" srcOrd="0" destOrd="0" presId="urn:microsoft.com/office/officeart/2005/8/layout/chevron1"/>
    <dgm:cxn modelId="{4C9B398A-E3C7-4DDA-939B-7BFDDDB95840}" type="presOf" srcId="{761B1BCA-F077-4A78-9640-7E912A4A0B03}" destId="{A6C736D5-2A09-453C-9F52-9A8EA1DFACDD}" srcOrd="0" destOrd="0" presId="urn:microsoft.com/office/officeart/2005/8/layout/chevron1"/>
    <dgm:cxn modelId="{079AB4A9-B8A8-45E3-ABC0-5D8943CD2D68}" type="presOf" srcId="{25841461-678D-418D-AA14-97882A42631F}" destId="{D6B79460-0E75-4B55-B318-9406C4360F9C}" srcOrd="0" destOrd="0" presId="urn:microsoft.com/office/officeart/2005/8/layout/chevron1"/>
    <dgm:cxn modelId="{E68D83F1-816D-445C-B325-6323294EF2F8}" type="presParOf" srcId="{112B7430-0590-40F3-A4CD-B571521D2991}" destId="{A6C736D5-2A09-453C-9F52-9A8EA1DFACDD}" srcOrd="0" destOrd="0" presId="urn:microsoft.com/office/officeart/2005/8/layout/chevron1"/>
    <dgm:cxn modelId="{68450C14-93FC-4F13-A365-890A6DB8FF54}" type="presParOf" srcId="{112B7430-0590-40F3-A4CD-B571521D2991}" destId="{10E526EC-8058-47EA-B95A-B142EB0838EE}" srcOrd="1" destOrd="0" presId="urn:microsoft.com/office/officeart/2005/8/layout/chevron1"/>
    <dgm:cxn modelId="{9C7A171D-FE6C-4E22-8514-BCD21F14A220}" type="presParOf" srcId="{112B7430-0590-40F3-A4CD-B571521D2991}" destId="{EB910B54-9C61-4671-839F-3EF36B731E3C}" srcOrd="2" destOrd="0" presId="urn:microsoft.com/office/officeart/2005/8/layout/chevron1"/>
    <dgm:cxn modelId="{7289F426-2995-437A-9F40-B87C9AF2BA54}" type="presParOf" srcId="{112B7430-0590-40F3-A4CD-B571521D2991}" destId="{10773E6E-F749-4A03-97E2-9FE8F1FCAD81}" srcOrd="3" destOrd="0" presId="urn:microsoft.com/office/officeart/2005/8/layout/chevron1"/>
    <dgm:cxn modelId="{8FC0548A-B904-4E07-AE5B-A0D05CFEED64}" type="presParOf" srcId="{112B7430-0590-40F3-A4CD-B571521D2991}" destId="{E6963B84-81A5-4824-AF65-815A3AD9BD06}" srcOrd="4" destOrd="0" presId="urn:microsoft.com/office/officeart/2005/8/layout/chevron1"/>
    <dgm:cxn modelId="{E71B0339-3F26-4D9D-8DF6-4CDF56441E4C}" type="presParOf" srcId="{112B7430-0590-40F3-A4CD-B571521D2991}" destId="{3451E36C-03B2-4C66-8F05-85107BDCA95A}" srcOrd="5" destOrd="0" presId="urn:microsoft.com/office/officeart/2005/8/layout/chevron1"/>
    <dgm:cxn modelId="{E2908AC9-D342-459C-91A3-384BA503070A}" type="presParOf" srcId="{112B7430-0590-40F3-A4CD-B571521D2991}" destId="{D6B79460-0E75-4B55-B318-9406C4360F9C}" srcOrd="6" destOrd="0" presId="urn:microsoft.com/office/officeart/2005/8/layout/chevron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25AA54B-2A96-478C-99ED-5D271216D353}" type="doc">
      <dgm:prSet loTypeId="urn:microsoft.com/office/officeart/2005/8/layout/chevron1" loCatId="process" qsTypeId="urn:microsoft.com/office/officeart/2005/8/quickstyle/3d2" qsCatId="3D" csTypeId="urn:microsoft.com/office/officeart/2005/8/colors/colorful1" csCatId="colorful" phldr="1"/>
      <dgm:spPr/>
    </dgm:pt>
    <dgm:pt modelId="{761B1BCA-F077-4A78-9640-7E912A4A0B03}">
      <dgm:prSet phldrT="[Text]"/>
      <dgm:spPr/>
      <dgm:t>
        <a:bodyPr/>
        <a:lstStyle/>
        <a:p>
          <a:r>
            <a:rPr lang="de-DE" b="1" dirty="0">
              <a:solidFill>
                <a:schemeClr val="tx1"/>
              </a:solidFill>
            </a:rPr>
            <a:t>Patient </a:t>
          </a:r>
          <a:r>
            <a:rPr lang="de-DE" b="1" dirty="0" err="1">
              <a:solidFill>
                <a:schemeClr val="tx1"/>
              </a:solidFill>
            </a:rPr>
            <a:t>admission</a:t>
          </a:r>
          <a:r>
            <a:rPr lang="de-DE" b="1" dirty="0">
              <a:solidFill>
                <a:schemeClr val="tx1"/>
              </a:solidFill>
            </a:rPr>
            <a:t> </a:t>
          </a:r>
        </a:p>
      </dgm:t>
    </dgm:pt>
    <dgm:pt modelId="{88E13FC3-1ECD-4048-B78E-A521742AFE25}" type="parTrans" cxnId="{2C410151-879F-49C1-AC5B-A88D844D240B}">
      <dgm:prSet/>
      <dgm:spPr/>
      <dgm:t>
        <a:bodyPr/>
        <a:lstStyle/>
        <a:p>
          <a:endParaRPr lang="de-DE" b="1">
            <a:solidFill>
              <a:schemeClr val="tx1"/>
            </a:solidFill>
          </a:endParaRPr>
        </a:p>
      </dgm:t>
    </dgm:pt>
    <dgm:pt modelId="{B47FC0E5-174D-4ED5-9F7D-64E17051199D}" type="sibTrans" cxnId="{2C410151-879F-49C1-AC5B-A88D844D240B}">
      <dgm:prSet/>
      <dgm:spPr/>
      <dgm:t>
        <a:bodyPr/>
        <a:lstStyle/>
        <a:p>
          <a:endParaRPr lang="de-DE" b="1">
            <a:solidFill>
              <a:schemeClr val="tx1"/>
            </a:solidFill>
          </a:endParaRPr>
        </a:p>
      </dgm:t>
    </dgm:pt>
    <dgm:pt modelId="{1EDF471D-39C0-4E16-9B14-E0551B6A32BB}">
      <dgm:prSet phldrT="[Text]"/>
      <dgm:spPr/>
      <dgm:t>
        <a:bodyPr/>
        <a:lstStyle/>
        <a:p>
          <a:r>
            <a:rPr lang="de-DE" b="1" dirty="0">
              <a:solidFill>
                <a:schemeClr val="tx1"/>
              </a:solidFill>
            </a:rPr>
            <a:t>Primary </a:t>
          </a:r>
          <a:r>
            <a:rPr lang="de-DE" b="1" dirty="0" err="1">
              <a:solidFill>
                <a:schemeClr val="tx1"/>
              </a:solidFill>
            </a:rPr>
            <a:t>diagnosis</a:t>
          </a:r>
          <a:endParaRPr lang="de-DE" b="1" dirty="0">
            <a:solidFill>
              <a:schemeClr val="tx1"/>
            </a:solidFill>
          </a:endParaRPr>
        </a:p>
      </dgm:t>
    </dgm:pt>
    <dgm:pt modelId="{0CBC30CD-2C1E-4D31-ADE9-A37A1B71BB64}" type="parTrans" cxnId="{628F7228-F94A-4257-983E-5D69745F6460}">
      <dgm:prSet/>
      <dgm:spPr/>
      <dgm:t>
        <a:bodyPr/>
        <a:lstStyle/>
        <a:p>
          <a:endParaRPr lang="de-DE" b="1">
            <a:solidFill>
              <a:schemeClr val="tx1"/>
            </a:solidFill>
          </a:endParaRPr>
        </a:p>
      </dgm:t>
    </dgm:pt>
    <dgm:pt modelId="{0751EE87-A1F0-42CF-B5A7-C7FA630D9CF5}" type="sibTrans" cxnId="{628F7228-F94A-4257-983E-5D69745F6460}">
      <dgm:prSet/>
      <dgm:spPr/>
      <dgm:t>
        <a:bodyPr/>
        <a:lstStyle/>
        <a:p>
          <a:endParaRPr lang="de-DE" b="1">
            <a:solidFill>
              <a:schemeClr val="tx1"/>
            </a:solidFill>
          </a:endParaRPr>
        </a:p>
      </dgm:t>
    </dgm:pt>
    <dgm:pt modelId="{25841461-678D-418D-AA14-97882A42631F}">
      <dgm:prSet phldrT="[Text]"/>
      <dgm:spPr/>
      <dgm:t>
        <a:bodyPr/>
        <a:lstStyle/>
        <a:p>
          <a:r>
            <a:rPr lang="de-DE" b="1" i="1" u="sng" dirty="0" err="1">
              <a:solidFill>
                <a:schemeClr val="bg1"/>
              </a:solidFill>
            </a:rPr>
            <a:t>Informed</a:t>
          </a:r>
          <a:r>
            <a:rPr lang="de-DE" b="1" i="1" u="sng" dirty="0">
              <a:solidFill>
                <a:schemeClr val="bg1"/>
              </a:solidFill>
            </a:rPr>
            <a:t> </a:t>
          </a:r>
          <a:r>
            <a:rPr lang="de-DE" b="1" i="1" u="sng" dirty="0" err="1">
              <a:solidFill>
                <a:schemeClr val="bg1"/>
              </a:solidFill>
            </a:rPr>
            <a:t>consent</a:t>
          </a:r>
          <a:endParaRPr lang="de-DE" b="1" i="1" u="sng" dirty="0">
            <a:solidFill>
              <a:schemeClr val="bg1"/>
            </a:solidFill>
          </a:endParaRPr>
        </a:p>
      </dgm:t>
    </dgm:pt>
    <dgm:pt modelId="{E86B7D73-B7FF-4A97-AABE-10F5CC4189E9}" type="parTrans" cxnId="{E1918912-14DC-4AC2-898F-C6D51DFB6185}">
      <dgm:prSet/>
      <dgm:spPr/>
      <dgm:t>
        <a:bodyPr/>
        <a:lstStyle/>
        <a:p>
          <a:endParaRPr lang="de-DE" b="1">
            <a:solidFill>
              <a:schemeClr val="tx1"/>
            </a:solidFill>
          </a:endParaRPr>
        </a:p>
      </dgm:t>
    </dgm:pt>
    <dgm:pt modelId="{3BB9EBC9-374D-4EAD-ADB3-FB3BE0C34FE1}" type="sibTrans" cxnId="{E1918912-14DC-4AC2-898F-C6D51DFB6185}">
      <dgm:prSet/>
      <dgm:spPr/>
      <dgm:t>
        <a:bodyPr/>
        <a:lstStyle/>
        <a:p>
          <a:endParaRPr lang="de-DE" b="1">
            <a:solidFill>
              <a:schemeClr val="tx1"/>
            </a:solidFill>
          </a:endParaRPr>
        </a:p>
      </dgm:t>
    </dgm:pt>
    <dgm:pt modelId="{5A4FFB3E-506C-4AF5-98AC-90402FCD58C0}">
      <dgm:prSet phldrT="[Text]"/>
      <dgm:spPr/>
      <dgm:t>
        <a:bodyPr/>
        <a:lstStyle/>
        <a:p>
          <a:r>
            <a:rPr lang="de-DE" b="1" dirty="0">
              <a:solidFill>
                <a:schemeClr val="bg1"/>
              </a:solidFill>
            </a:rPr>
            <a:t>Medical </a:t>
          </a:r>
          <a:r>
            <a:rPr lang="de-DE" b="1" dirty="0" err="1">
              <a:solidFill>
                <a:schemeClr val="bg1"/>
              </a:solidFill>
            </a:rPr>
            <a:t>treatment</a:t>
          </a:r>
          <a:endParaRPr lang="de-DE" b="1" dirty="0">
            <a:solidFill>
              <a:schemeClr val="bg1"/>
            </a:solidFill>
          </a:endParaRPr>
        </a:p>
      </dgm:t>
    </dgm:pt>
    <dgm:pt modelId="{B6AB75C2-13F3-421E-809F-BA99AC024A68}" type="parTrans" cxnId="{9870EBC2-7B12-4A12-9A3B-16A4FA3AF02E}">
      <dgm:prSet/>
      <dgm:spPr/>
      <dgm:t>
        <a:bodyPr/>
        <a:lstStyle/>
        <a:p>
          <a:endParaRPr lang="de-DE" b="1">
            <a:solidFill>
              <a:schemeClr val="tx1"/>
            </a:solidFill>
          </a:endParaRPr>
        </a:p>
      </dgm:t>
    </dgm:pt>
    <dgm:pt modelId="{D5E4625C-D251-4BF5-9C06-7B9910C6D297}" type="sibTrans" cxnId="{9870EBC2-7B12-4A12-9A3B-16A4FA3AF02E}">
      <dgm:prSet/>
      <dgm:spPr/>
      <dgm:t>
        <a:bodyPr/>
        <a:lstStyle/>
        <a:p>
          <a:endParaRPr lang="de-DE" b="1">
            <a:solidFill>
              <a:schemeClr val="tx1"/>
            </a:solidFill>
          </a:endParaRPr>
        </a:p>
      </dgm:t>
    </dgm:pt>
    <dgm:pt modelId="{B2403EBF-9797-41CA-8350-E75431B74423}">
      <dgm:prSet phldrT="[Text]"/>
      <dgm:spPr/>
      <dgm:t>
        <a:bodyPr/>
        <a:lstStyle/>
        <a:p>
          <a:pPr>
            <a:lnSpc>
              <a:spcPct val="150000"/>
            </a:lnSpc>
          </a:pPr>
          <a:r>
            <a:rPr lang="de-DE" b="0" dirty="0" err="1">
              <a:solidFill>
                <a:schemeClr val="tx1"/>
              </a:solidFill>
            </a:rPr>
            <a:t>Phlebotomy</a:t>
          </a:r>
          <a:endParaRPr lang="de-DE" b="0" dirty="0">
            <a:solidFill>
              <a:schemeClr val="tx1"/>
            </a:solidFill>
          </a:endParaRPr>
        </a:p>
      </dgm:t>
    </dgm:pt>
    <dgm:pt modelId="{94BC8FAB-3222-4635-B81B-8A0295893D85}" type="parTrans" cxnId="{C2F01D45-7225-4C08-BDEB-01E653381C53}">
      <dgm:prSet/>
      <dgm:spPr/>
      <dgm:t>
        <a:bodyPr/>
        <a:lstStyle/>
        <a:p>
          <a:endParaRPr lang="de-DE"/>
        </a:p>
      </dgm:t>
    </dgm:pt>
    <dgm:pt modelId="{088BB3B1-B30F-4332-82BA-79276CEBBFBF}" type="sibTrans" cxnId="{C2F01D45-7225-4C08-BDEB-01E653381C53}">
      <dgm:prSet/>
      <dgm:spPr/>
      <dgm:t>
        <a:bodyPr/>
        <a:lstStyle/>
        <a:p>
          <a:endParaRPr lang="de-DE"/>
        </a:p>
      </dgm:t>
    </dgm:pt>
    <dgm:pt modelId="{2CEFF8C7-B135-4715-9452-D652DD7CE7DE}">
      <dgm:prSet phldrT="[Text]"/>
      <dgm:spPr/>
      <dgm:t>
        <a:bodyPr/>
        <a:lstStyle/>
        <a:p>
          <a:pPr>
            <a:lnSpc>
              <a:spcPct val="150000"/>
            </a:lnSpc>
          </a:pPr>
          <a:r>
            <a:rPr lang="de-DE" b="0" dirty="0" err="1">
              <a:solidFill>
                <a:schemeClr val="tx1"/>
              </a:solidFill>
            </a:rPr>
            <a:t>Biopsy</a:t>
          </a:r>
          <a:endParaRPr lang="de-DE" b="0" dirty="0">
            <a:solidFill>
              <a:schemeClr val="tx1"/>
            </a:solidFill>
          </a:endParaRPr>
        </a:p>
      </dgm:t>
    </dgm:pt>
    <dgm:pt modelId="{B6D67DE4-B932-4C74-9F99-D162FC946729}" type="parTrans" cxnId="{35531BC2-5C0C-435C-A48A-BB0214B86202}">
      <dgm:prSet/>
      <dgm:spPr/>
      <dgm:t>
        <a:bodyPr/>
        <a:lstStyle/>
        <a:p>
          <a:endParaRPr lang="de-DE"/>
        </a:p>
      </dgm:t>
    </dgm:pt>
    <dgm:pt modelId="{3F860C09-2E57-4989-97F0-46E15CA17249}" type="sibTrans" cxnId="{35531BC2-5C0C-435C-A48A-BB0214B86202}">
      <dgm:prSet/>
      <dgm:spPr/>
      <dgm:t>
        <a:bodyPr/>
        <a:lstStyle/>
        <a:p>
          <a:endParaRPr lang="de-DE"/>
        </a:p>
      </dgm:t>
    </dgm:pt>
    <dgm:pt modelId="{8327ACE8-D606-4E61-99AF-CA8EEEF7C70F}">
      <dgm:prSet phldrT="[Text]"/>
      <dgm:spPr/>
      <dgm:t>
        <a:bodyPr/>
        <a:lstStyle/>
        <a:p>
          <a:pPr>
            <a:lnSpc>
              <a:spcPct val="150000"/>
            </a:lnSpc>
          </a:pPr>
          <a:r>
            <a:rPr lang="de-DE" b="0" dirty="0" err="1">
              <a:solidFill>
                <a:schemeClr val="tx1"/>
              </a:solidFill>
            </a:rPr>
            <a:t>Surgery</a:t>
          </a:r>
          <a:endParaRPr lang="de-DE" b="0" dirty="0">
            <a:solidFill>
              <a:schemeClr val="tx1"/>
            </a:solidFill>
          </a:endParaRPr>
        </a:p>
      </dgm:t>
    </dgm:pt>
    <dgm:pt modelId="{76C317CA-2917-4F58-8B93-DBCC4CE4D2BD}" type="parTrans" cxnId="{1C0178FE-0558-4D3C-A43E-E1138CB7544E}">
      <dgm:prSet/>
      <dgm:spPr/>
      <dgm:t>
        <a:bodyPr/>
        <a:lstStyle/>
        <a:p>
          <a:endParaRPr lang="de-DE"/>
        </a:p>
      </dgm:t>
    </dgm:pt>
    <dgm:pt modelId="{F7B7F9F3-44DA-443A-B834-95B9AE592396}" type="sibTrans" cxnId="{1C0178FE-0558-4D3C-A43E-E1138CB7544E}">
      <dgm:prSet/>
      <dgm:spPr/>
      <dgm:t>
        <a:bodyPr/>
        <a:lstStyle/>
        <a:p>
          <a:endParaRPr lang="de-DE"/>
        </a:p>
      </dgm:t>
    </dgm:pt>
    <dgm:pt modelId="{E8B97F47-4A39-4C84-8984-02159A4A02A5}">
      <dgm:prSet phldrT="[Text]"/>
      <dgm:spPr/>
      <dgm:t>
        <a:bodyPr/>
        <a:lstStyle/>
        <a:p>
          <a:pPr>
            <a:lnSpc>
              <a:spcPct val="150000"/>
            </a:lnSpc>
          </a:pPr>
          <a:r>
            <a:rPr lang="de-DE" b="0" dirty="0">
              <a:solidFill>
                <a:schemeClr val="tx1"/>
              </a:solidFill>
            </a:rPr>
            <a:t>…</a:t>
          </a:r>
        </a:p>
      </dgm:t>
    </dgm:pt>
    <dgm:pt modelId="{C3837839-E814-4FE0-8A8B-253804403B6A}" type="parTrans" cxnId="{8A0EBD4F-2C81-4258-A93B-47E78526CEC2}">
      <dgm:prSet/>
      <dgm:spPr/>
      <dgm:t>
        <a:bodyPr/>
        <a:lstStyle/>
        <a:p>
          <a:endParaRPr lang="de-DE"/>
        </a:p>
      </dgm:t>
    </dgm:pt>
    <dgm:pt modelId="{C78FA1B0-EFCA-4200-876F-435F29562EF8}" type="sibTrans" cxnId="{8A0EBD4F-2C81-4258-A93B-47E78526CEC2}">
      <dgm:prSet/>
      <dgm:spPr/>
      <dgm:t>
        <a:bodyPr/>
        <a:lstStyle/>
        <a:p>
          <a:endParaRPr lang="de-DE"/>
        </a:p>
      </dgm:t>
    </dgm:pt>
    <dgm:pt modelId="{178E0668-7B79-46BE-B212-0792E359C835}">
      <dgm:prSet phldrT="[Text]"/>
      <dgm:spPr/>
      <dgm:t>
        <a:bodyPr/>
        <a:lstStyle/>
        <a:p>
          <a:pPr>
            <a:lnSpc>
              <a:spcPct val="150000"/>
            </a:lnSpc>
          </a:pPr>
          <a:r>
            <a:rPr lang="de-DE" b="1" dirty="0" err="1">
              <a:solidFill>
                <a:schemeClr val="bg1"/>
              </a:solidFill>
            </a:rPr>
            <a:t>Pathology</a:t>
          </a:r>
          <a:endParaRPr lang="de-DE" b="1" dirty="0">
            <a:solidFill>
              <a:schemeClr val="bg1"/>
            </a:solidFill>
          </a:endParaRPr>
        </a:p>
      </dgm:t>
    </dgm:pt>
    <dgm:pt modelId="{26684FF2-D44A-49B8-83B6-8144EE5BE637}" type="parTrans" cxnId="{C67413FF-9FA6-422B-9B21-8E55E5C8C29E}">
      <dgm:prSet/>
      <dgm:spPr/>
      <dgm:t>
        <a:bodyPr/>
        <a:lstStyle/>
        <a:p>
          <a:endParaRPr lang="de-DE"/>
        </a:p>
      </dgm:t>
    </dgm:pt>
    <dgm:pt modelId="{C23BE02E-CDC3-47F7-8BCA-87AA3AA1878D}" type="sibTrans" cxnId="{C67413FF-9FA6-422B-9B21-8E55E5C8C29E}">
      <dgm:prSet/>
      <dgm:spPr/>
      <dgm:t>
        <a:bodyPr/>
        <a:lstStyle/>
        <a:p>
          <a:endParaRPr lang="de-DE"/>
        </a:p>
      </dgm:t>
    </dgm:pt>
    <dgm:pt modelId="{6E10C54B-651F-46D7-B5E3-E09A5486E40C}">
      <dgm:prSet phldrT="[Text]"/>
      <dgm:spPr/>
      <dgm:t>
        <a:bodyPr/>
        <a:lstStyle/>
        <a:p>
          <a:pPr>
            <a:lnSpc>
              <a:spcPct val="150000"/>
            </a:lnSpc>
          </a:pPr>
          <a:r>
            <a:rPr lang="de-DE" b="0" dirty="0" err="1">
              <a:solidFill>
                <a:schemeClr val="tx1"/>
              </a:solidFill>
            </a:rPr>
            <a:t>Grossing</a:t>
          </a:r>
          <a:endParaRPr lang="de-DE" b="0" dirty="0">
            <a:solidFill>
              <a:schemeClr val="tx1"/>
            </a:solidFill>
          </a:endParaRPr>
        </a:p>
      </dgm:t>
    </dgm:pt>
    <dgm:pt modelId="{FD129BB3-7AA8-44CC-A965-E7B89A9CD0F5}" type="parTrans" cxnId="{2308B72C-E6EC-4B92-BE49-A47D0EFF8E28}">
      <dgm:prSet/>
      <dgm:spPr/>
      <dgm:t>
        <a:bodyPr/>
        <a:lstStyle/>
        <a:p>
          <a:endParaRPr lang="de-DE"/>
        </a:p>
      </dgm:t>
    </dgm:pt>
    <dgm:pt modelId="{19A62D59-A215-44FA-8622-4A474415C430}" type="sibTrans" cxnId="{2308B72C-E6EC-4B92-BE49-A47D0EFF8E28}">
      <dgm:prSet/>
      <dgm:spPr/>
      <dgm:t>
        <a:bodyPr/>
        <a:lstStyle/>
        <a:p>
          <a:endParaRPr lang="de-DE"/>
        </a:p>
      </dgm:t>
    </dgm:pt>
    <dgm:pt modelId="{41B20B78-B7BC-4E34-B9C3-3F1601527CA8}">
      <dgm:prSet phldrT="[Text]"/>
      <dgm:spPr/>
      <dgm:t>
        <a:bodyPr/>
        <a:lstStyle/>
        <a:p>
          <a:pPr>
            <a:lnSpc>
              <a:spcPct val="150000"/>
            </a:lnSpc>
          </a:pPr>
          <a:r>
            <a:rPr lang="de-DE" b="0" dirty="0" err="1">
              <a:solidFill>
                <a:schemeClr val="tx1"/>
              </a:solidFill>
            </a:rPr>
            <a:t>Selection</a:t>
          </a:r>
          <a:r>
            <a:rPr lang="de-DE" b="0" dirty="0">
              <a:solidFill>
                <a:schemeClr val="tx1"/>
              </a:solidFill>
            </a:rPr>
            <a:t> </a:t>
          </a:r>
          <a:r>
            <a:rPr lang="de-DE" b="0" dirty="0" err="1">
              <a:solidFill>
                <a:schemeClr val="tx1"/>
              </a:solidFill>
            </a:rPr>
            <a:t>of</a:t>
          </a:r>
          <a:r>
            <a:rPr lang="de-DE" b="0" dirty="0">
              <a:solidFill>
                <a:schemeClr val="tx1"/>
              </a:solidFill>
            </a:rPr>
            <a:t> material </a:t>
          </a:r>
          <a:r>
            <a:rPr lang="de-DE" b="0" dirty="0" err="1">
              <a:solidFill>
                <a:schemeClr val="tx1"/>
              </a:solidFill>
            </a:rPr>
            <a:t>for</a:t>
          </a:r>
          <a:endParaRPr lang="de-DE" b="0" dirty="0">
            <a:solidFill>
              <a:schemeClr val="tx1"/>
            </a:solidFill>
          </a:endParaRPr>
        </a:p>
      </dgm:t>
    </dgm:pt>
    <dgm:pt modelId="{C375B7FF-AD05-4E5F-A684-1BFAA9F4726A}" type="parTrans" cxnId="{E9BFCC2C-7630-495B-8E0C-4C1665BE483E}">
      <dgm:prSet/>
      <dgm:spPr/>
      <dgm:t>
        <a:bodyPr/>
        <a:lstStyle/>
        <a:p>
          <a:endParaRPr lang="de-DE"/>
        </a:p>
      </dgm:t>
    </dgm:pt>
    <dgm:pt modelId="{B39158DD-5C08-48D1-A603-2B906438FA29}" type="sibTrans" cxnId="{E9BFCC2C-7630-495B-8E0C-4C1665BE483E}">
      <dgm:prSet/>
      <dgm:spPr/>
      <dgm:t>
        <a:bodyPr/>
        <a:lstStyle/>
        <a:p>
          <a:endParaRPr lang="de-DE"/>
        </a:p>
      </dgm:t>
    </dgm:pt>
    <dgm:pt modelId="{5E49D906-3BDC-429B-BB4D-261A74F37A01}">
      <dgm:prSet phldrT="[Text]"/>
      <dgm:spPr/>
      <dgm:t>
        <a:bodyPr/>
        <a:lstStyle/>
        <a:p>
          <a:pPr>
            <a:lnSpc>
              <a:spcPct val="150000"/>
            </a:lnSpc>
          </a:pPr>
          <a:r>
            <a:rPr lang="de-DE" b="0" dirty="0" err="1">
              <a:solidFill>
                <a:schemeClr val="tx1"/>
              </a:solidFill>
            </a:rPr>
            <a:t>Secondary</a:t>
          </a:r>
          <a:r>
            <a:rPr lang="de-DE" b="0" dirty="0">
              <a:solidFill>
                <a:schemeClr val="tx1"/>
              </a:solidFill>
            </a:rPr>
            <a:t> </a:t>
          </a:r>
          <a:r>
            <a:rPr lang="de-DE" b="0" dirty="0" err="1">
              <a:solidFill>
                <a:schemeClr val="tx1"/>
              </a:solidFill>
            </a:rPr>
            <a:t>diagnosis</a:t>
          </a:r>
          <a:endParaRPr lang="de-DE" b="0" dirty="0">
            <a:solidFill>
              <a:schemeClr val="tx1"/>
            </a:solidFill>
          </a:endParaRPr>
        </a:p>
      </dgm:t>
    </dgm:pt>
    <dgm:pt modelId="{265CB0D7-F63F-4A55-BF35-9720B4C9A913}" type="parTrans" cxnId="{0949FE0C-2051-43F0-8C04-81ADD93D5468}">
      <dgm:prSet/>
      <dgm:spPr/>
      <dgm:t>
        <a:bodyPr/>
        <a:lstStyle/>
        <a:p>
          <a:endParaRPr lang="de-DE"/>
        </a:p>
      </dgm:t>
    </dgm:pt>
    <dgm:pt modelId="{3F0EA877-7892-4FBC-BD5E-7E8DCECE8368}" type="sibTrans" cxnId="{0949FE0C-2051-43F0-8C04-81ADD93D5468}">
      <dgm:prSet/>
      <dgm:spPr/>
      <dgm:t>
        <a:bodyPr/>
        <a:lstStyle/>
        <a:p>
          <a:endParaRPr lang="de-DE"/>
        </a:p>
      </dgm:t>
    </dgm:pt>
    <dgm:pt modelId="{56EF473A-72E9-4ACD-BBD7-D76745E6AA3C}">
      <dgm:prSet phldrT="[Text]"/>
      <dgm:spPr/>
      <dgm:t>
        <a:bodyPr/>
        <a:lstStyle/>
        <a:p>
          <a:pPr>
            <a:lnSpc>
              <a:spcPct val="150000"/>
            </a:lnSpc>
          </a:pPr>
          <a:r>
            <a:rPr lang="de-DE" b="0" dirty="0">
              <a:solidFill>
                <a:schemeClr val="tx1"/>
              </a:solidFill>
            </a:rPr>
            <a:t>Study</a:t>
          </a:r>
        </a:p>
      </dgm:t>
    </dgm:pt>
    <dgm:pt modelId="{8B6FE8F4-79A8-40C7-8248-45A89F8B1D98}" type="parTrans" cxnId="{76054EA8-4524-4991-AA6D-F3297D7757BF}">
      <dgm:prSet/>
      <dgm:spPr/>
      <dgm:t>
        <a:bodyPr/>
        <a:lstStyle/>
        <a:p>
          <a:endParaRPr lang="de-DE"/>
        </a:p>
      </dgm:t>
    </dgm:pt>
    <dgm:pt modelId="{F0B865C0-59D6-4E96-89B0-3330B0438ED5}" type="sibTrans" cxnId="{76054EA8-4524-4991-AA6D-F3297D7757BF}">
      <dgm:prSet/>
      <dgm:spPr/>
      <dgm:t>
        <a:bodyPr/>
        <a:lstStyle/>
        <a:p>
          <a:endParaRPr lang="de-DE"/>
        </a:p>
      </dgm:t>
    </dgm:pt>
    <dgm:pt modelId="{C9A87745-2627-42EA-AD9E-3A1B58D1E709}">
      <dgm:prSet phldrT="[Text]"/>
      <dgm:spPr/>
      <dgm:t>
        <a:bodyPr/>
        <a:lstStyle/>
        <a:p>
          <a:pPr>
            <a:lnSpc>
              <a:spcPct val="150000"/>
            </a:lnSpc>
          </a:pPr>
          <a:r>
            <a:rPr lang="de-DE" b="0" dirty="0">
              <a:solidFill>
                <a:schemeClr val="tx1"/>
              </a:solidFill>
              <a:sym typeface="Wingdings" panose="05000000000000000000" pitchFamily="2" charset="2"/>
            </a:rPr>
            <a:t>  </a:t>
          </a:r>
          <a:endParaRPr lang="de-DE" b="0" dirty="0">
            <a:solidFill>
              <a:schemeClr val="tx1"/>
            </a:solidFill>
          </a:endParaRPr>
        </a:p>
      </dgm:t>
    </dgm:pt>
    <dgm:pt modelId="{C226E551-C8D0-4C8F-B78F-111164589E62}" type="parTrans" cxnId="{A66BE95B-3DB0-4EF2-9BFD-EB8CF2DF6627}">
      <dgm:prSet/>
      <dgm:spPr/>
      <dgm:t>
        <a:bodyPr/>
        <a:lstStyle/>
        <a:p>
          <a:endParaRPr lang="de-DE"/>
        </a:p>
      </dgm:t>
    </dgm:pt>
    <dgm:pt modelId="{44F1DFAC-6D39-4CB8-B97A-D2978E2B5882}" type="sibTrans" cxnId="{A66BE95B-3DB0-4EF2-9BFD-EB8CF2DF6627}">
      <dgm:prSet/>
      <dgm:spPr/>
      <dgm:t>
        <a:bodyPr/>
        <a:lstStyle/>
        <a:p>
          <a:endParaRPr lang="de-DE"/>
        </a:p>
      </dgm:t>
    </dgm:pt>
    <dgm:pt modelId="{112B7430-0590-40F3-A4CD-B571521D2991}" type="pres">
      <dgm:prSet presAssocID="{125AA54B-2A96-478C-99ED-5D271216D353}" presName="Name0" presStyleCnt="0">
        <dgm:presLayoutVars>
          <dgm:dir/>
          <dgm:animLvl val="lvl"/>
          <dgm:resizeHandles val="exact"/>
        </dgm:presLayoutVars>
      </dgm:prSet>
      <dgm:spPr/>
    </dgm:pt>
    <dgm:pt modelId="{A56DBC6C-1965-4CCC-A19C-51CC4A218E9F}" type="pres">
      <dgm:prSet presAssocID="{761B1BCA-F077-4A78-9640-7E912A4A0B03}" presName="composite" presStyleCnt="0"/>
      <dgm:spPr/>
    </dgm:pt>
    <dgm:pt modelId="{63B93972-D4A2-4AC8-99B7-C251222393B9}" type="pres">
      <dgm:prSet presAssocID="{761B1BCA-F077-4A78-9640-7E912A4A0B03}" presName="parTx" presStyleLbl="node1" presStyleIdx="0" presStyleCnt="6">
        <dgm:presLayoutVars>
          <dgm:chMax val="0"/>
          <dgm:chPref val="0"/>
          <dgm:bulletEnabled val="1"/>
        </dgm:presLayoutVars>
      </dgm:prSet>
      <dgm:spPr/>
    </dgm:pt>
    <dgm:pt modelId="{0DFEEBD3-B6C5-47A0-872C-12DC87334C0F}" type="pres">
      <dgm:prSet presAssocID="{761B1BCA-F077-4A78-9640-7E912A4A0B03}" presName="desTx" presStyleLbl="revTx" presStyleIdx="0" presStyleCnt="2">
        <dgm:presLayoutVars>
          <dgm:bulletEnabled val="1"/>
        </dgm:presLayoutVars>
      </dgm:prSet>
      <dgm:spPr/>
    </dgm:pt>
    <dgm:pt modelId="{3E63D7F0-F2D1-43FA-BE6F-7A634BAFA3F6}" type="pres">
      <dgm:prSet presAssocID="{B47FC0E5-174D-4ED5-9F7D-64E17051199D}" presName="space" presStyleCnt="0"/>
      <dgm:spPr/>
    </dgm:pt>
    <dgm:pt modelId="{5CD7E348-EC0B-402A-8D1D-9A7984A4225E}" type="pres">
      <dgm:prSet presAssocID="{1EDF471D-39C0-4E16-9B14-E0551B6A32BB}" presName="composite" presStyleCnt="0"/>
      <dgm:spPr/>
    </dgm:pt>
    <dgm:pt modelId="{9233BE7A-5543-4779-B083-5CEE00CEC1B9}" type="pres">
      <dgm:prSet presAssocID="{1EDF471D-39C0-4E16-9B14-E0551B6A32BB}" presName="parTx" presStyleLbl="node1" presStyleIdx="1" presStyleCnt="6">
        <dgm:presLayoutVars>
          <dgm:chMax val="0"/>
          <dgm:chPref val="0"/>
          <dgm:bulletEnabled val="1"/>
        </dgm:presLayoutVars>
      </dgm:prSet>
      <dgm:spPr/>
    </dgm:pt>
    <dgm:pt modelId="{088580AB-A06C-4720-B4BF-9540409A6A55}" type="pres">
      <dgm:prSet presAssocID="{1EDF471D-39C0-4E16-9B14-E0551B6A32BB}" presName="desTx" presStyleLbl="revTx" presStyleIdx="0" presStyleCnt="2">
        <dgm:presLayoutVars>
          <dgm:bulletEnabled val="1"/>
        </dgm:presLayoutVars>
      </dgm:prSet>
      <dgm:spPr/>
    </dgm:pt>
    <dgm:pt modelId="{8F3C3306-BE15-4C48-A9C6-C1EE3AE229DD}" type="pres">
      <dgm:prSet presAssocID="{0751EE87-A1F0-42CF-B5A7-C7FA630D9CF5}" presName="space" presStyleCnt="0"/>
      <dgm:spPr/>
    </dgm:pt>
    <dgm:pt modelId="{5E26660E-B9AC-4483-A24B-233918BC3D8D}" type="pres">
      <dgm:prSet presAssocID="{25841461-678D-418D-AA14-97882A42631F}" presName="composite" presStyleCnt="0"/>
      <dgm:spPr/>
    </dgm:pt>
    <dgm:pt modelId="{047F6DCC-5747-4D34-8FDF-C8F7CD2907C4}" type="pres">
      <dgm:prSet presAssocID="{25841461-678D-418D-AA14-97882A42631F}" presName="parTx" presStyleLbl="node1" presStyleIdx="2" presStyleCnt="6">
        <dgm:presLayoutVars>
          <dgm:chMax val="0"/>
          <dgm:chPref val="0"/>
          <dgm:bulletEnabled val="1"/>
        </dgm:presLayoutVars>
      </dgm:prSet>
      <dgm:spPr/>
    </dgm:pt>
    <dgm:pt modelId="{576B37BB-CA1C-44BF-BF2C-8E32167400AF}" type="pres">
      <dgm:prSet presAssocID="{25841461-678D-418D-AA14-97882A42631F}" presName="desTx" presStyleLbl="revTx" presStyleIdx="0" presStyleCnt="2">
        <dgm:presLayoutVars>
          <dgm:bulletEnabled val="1"/>
        </dgm:presLayoutVars>
      </dgm:prSet>
      <dgm:spPr/>
    </dgm:pt>
    <dgm:pt modelId="{B169A5B0-7456-457A-B142-34E6621D4AB0}" type="pres">
      <dgm:prSet presAssocID="{3BB9EBC9-374D-4EAD-ADB3-FB3BE0C34FE1}" presName="space" presStyleCnt="0"/>
      <dgm:spPr/>
    </dgm:pt>
    <dgm:pt modelId="{DC87FF22-DE81-4F80-8FCC-CCBDA7B38C31}" type="pres">
      <dgm:prSet presAssocID="{5A4FFB3E-506C-4AF5-98AC-90402FCD58C0}" presName="composite" presStyleCnt="0"/>
      <dgm:spPr/>
    </dgm:pt>
    <dgm:pt modelId="{1B7EB3EC-BCF4-4AF5-95FB-E2A4BFFF63FF}" type="pres">
      <dgm:prSet presAssocID="{5A4FFB3E-506C-4AF5-98AC-90402FCD58C0}" presName="parTx" presStyleLbl="node1" presStyleIdx="3" presStyleCnt="6" custScaleX="241066">
        <dgm:presLayoutVars>
          <dgm:chMax val="0"/>
          <dgm:chPref val="0"/>
          <dgm:bulletEnabled val="1"/>
        </dgm:presLayoutVars>
      </dgm:prSet>
      <dgm:spPr/>
    </dgm:pt>
    <dgm:pt modelId="{42091DAF-F790-4EB0-A177-45AA0541FA12}" type="pres">
      <dgm:prSet presAssocID="{5A4FFB3E-506C-4AF5-98AC-90402FCD58C0}" presName="desTx" presStyleLbl="revTx" presStyleIdx="0" presStyleCnt="2">
        <dgm:presLayoutVars>
          <dgm:bulletEnabled val="1"/>
        </dgm:presLayoutVars>
      </dgm:prSet>
      <dgm:spPr/>
    </dgm:pt>
    <dgm:pt modelId="{531D5922-3CA0-4002-8A5C-59851CEC919C}" type="pres">
      <dgm:prSet presAssocID="{D5E4625C-D251-4BF5-9C06-7B9910C6D297}" presName="space" presStyleCnt="0"/>
      <dgm:spPr/>
    </dgm:pt>
    <dgm:pt modelId="{1B6E3BAF-5C5D-4A70-9352-0DD71FD8DA6B}" type="pres">
      <dgm:prSet presAssocID="{178E0668-7B79-46BE-B212-0792E359C835}" presName="composite" presStyleCnt="0"/>
      <dgm:spPr/>
    </dgm:pt>
    <dgm:pt modelId="{BBCF71E3-FF57-4840-85D8-C761A19DBEB4}" type="pres">
      <dgm:prSet presAssocID="{178E0668-7B79-46BE-B212-0792E359C835}" presName="parTx" presStyleLbl="node1" presStyleIdx="4" presStyleCnt="6">
        <dgm:presLayoutVars>
          <dgm:chMax val="0"/>
          <dgm:chPref val="0"/>
          <dgm:bulletEnabled val="1"/>
        </dgm:presLayoutVars>
      </dgm:prSet>
      <dgm:spPr/>
    </dgm:pt>
    <dgm:pt modelId="{BBB7BD6F-974C-48E8-B1D4-85EDCA2C1AB0}" type="pres">
      <dgm:prSet presAssocID="{178E0668-7B79-46BE-B212-0792E359C835}" presName="desTx" presStyleLbl="revTx" presStyleIdx="1" presStyleCnt="2">
        <dgm:presLayoutVars>
          <dgm:bulletEnabled val="1"/>
        </dgm:presLayoutVars>
      </dgm:prSet>
      <dgm:spPr/>
    </dgm:pt>
    <dgm:pt modelId="{AD017914-5604-4270-882E-12E05277CC97}" type="pres">
      <dgm:prSet presAssocID="{C23BE02E-CDC3-47F7-8BCA-87AA3AA1878D}" presName="space" presStyleCnt="0"/>
      <dgm:spPr/>
    </dgm:pt>
    <dgm:pt modelId="{4C2482A1-0E2D-4A33-BC43-9842A352ADAF}" type="pres">
      <dgm:prSet presAssocID="{C9A87745-2627-42EA-AD9E-3A1B58D1E709}" presName="composite" presStyleCnt="0"/>
      <dgm:spPr/>
    </dgm:pt>
    <dgm:pt modelId="{0C31A6FE-F10C-4460-B85A-4368390A10DE}" type="pres">
      <dgm:prSet presAssocID="{C9A87745-2627-42EA-AD9E-3A1B58D1E709}" presName="parTx" presStyleLbl="node1" presStyleIdx="5" presStyleCnt="6">
        <dgm:presLayoutVars>
          <dgm:chMax val="0"/>
          <dgm:chPref val="0"/>
          <dgm:bulletEnabled val="1"/>
        </dgm:presLayoutVars>
      </dgm:prSet>
      <dgm:spPr/>
    </dgm:pt>
    <dgm:pt modelId="{64F3DDAA-88E3-4672-BAAE-1757F94B32EC}" type="pres">
      <dgm:prSet presAssocID="{C9A87745-2627-42EA-AD9E-3A1B58D1E709}" presName="desTx" presStyleLbl="revTx" presStyleIdx="1" presStyleCnt="2">
        <dgm:presLayoutVars>
          <dgm:bulletEnabled val="1"/>
        </dgm:presLayoutVars>
      </dgm:prSet>
      <dgm:spPr/>
    </dgm:pt>
  </dgm:ptLst>
  <dgm:cxnLst>
    <dgm:cxn modelId="{6386EE01-FB65-49F5-B0C7-02A170E39780}" type="presOf" srcId="{B2403EBF-9797-41CA-8350-E75431B74423}" destId="{42091DAF-F790-4EB0-A177-45AA0541FA12}" srcOrd="0" destOrd="0" presId="urn:microsoft.com/office/officeart/2005/8/layout/chevron1"/>
    <dgm:cxn modelId="{B890310A-8057-494E-B2F1-290362ED5F41}" type="presOf" srcId="{56EF473A-72E9-4ACD-BBD7-D76745E6AA3C}" destId="{BBB7BD6F-974C-48E8-B1D4-85EDCA2C1AB0}" srcOrd="0" destOrd="3" presId="urn:microsoft.com/office/officeart/2005/8/layout/chevron1"/>
    <dgm:cxn modelId="{0949FE0C-2051-43F0-8C04-81ADD93D5468}" srcId="{41B20B78-B7BC-4E34-B9C3-3F1601527CA8}" destId="{5E49D906-3BDC-429B-BB4D-261A74F37A01}" srcOrd="0" destOrd="0" parTransId="{265CB0D7-F63F-4A55-BF35-9720B4C9A913}" sibTransId="{3F0EA877-7892-4FBC-BD5E-7E8DCECE8368}"/>
    <dgm:cxn modelId="{E1918912-14DC-4AC2-898F-C6D51DFB6185}" srcId="{125AA54B-2A96-478C-99ED-5D271216D353}" destId="{25841461-678D-418D-AA14-97882A42631F}" srcOrd="2" destOrd="0" parTransId="{E86B7D73-B7FF-4A97-AABE-10F5CC4189E9}" sibTransId="{3BB9EBC9-374D-4EAD-ADB3-FB3BE0C34FE1}"/>
    <dgm:cxn modelId="{51FBCA1C-F0F9-4A8D-B39A-116318A48B2E}" type="presOf" srcId="{41B20B78-B7BC-4E34-B9C3-3F1601527CA8}" destId="{BBB7BD6F-974C-48E8-B1D4-85EDCA2C1AB0}" srcOrd="0" destOrd="1" presId="urn:microsoft.com/office/officeart/2005/8/layout/chevron1"/>
    <dgm:cxn modelId="{628F7228-F94A-4257-983E-5D69745F6460}" srcId="{125AA54B-2A96-478C-99ED-5D271216D353}" destId="{1EDF471D-39C0-4E16-9B14-E0551B6A32BB}" srcOrd="1" destOrd="0" parTransId="{0CBC30CD-2C1E-4D31-ADE9-A37A1B71BB64}" sibTransId="{0751EE87-A1F0-42CF-B5A7-C7FA630D9CF5}"/>
    <dgm:cxn modelId="{2308B72C-E6EC-4B92-BE49-A47D0EFF8E28}" srcId="{178E0668-7B79-46BE-B212-0792E359C835}" destId="{6E10C54B-651F-46D7-B5E3-E09A5486E40C}" srcOrd="0" destOrd="0" parTransId="{FD129BB3-7AA8-44CC-A965-E7B89A9CD0F5}" sibTransId="{19A62D59-A215-44FA-8622-4A474415C430}"/>
    <dgm:cxn modelId="{E9BFCC2C-7630-495B-8E0C-4C1665BE483E}" srcId="{178E0668-7B79-46BE-B212-0792E359C835}" destId="{41B20B78-B7BC-4E34-B9C3-3F1601527CA8}" srcOrd="1" destOrd="0" parTransId="{C375B7FF-AD05-4E5F-A684-1BFAA9F4726A}" sibTransId="{B39158DD-5C08-48D1-A603-2B906438FA29}"/>
    <dgm:cxn modelId="{735CD02D-227E-40E2-90F1-35F81F78C4A9}" type="presOf" srcId="{2CEFF8C7-B135-4715-9452-D652DD7CE7DE}" destId="{42091DAF-F790-4EB0-A177-45AA0541FA12}" srcOrd="0" destOrd="1" presId="urn:microsoft.com/office/officeart/2005/8/layout/chevron1"/>
    <dgm:cxn modelId="{3098FF2D-780E-4226-85D1-86B5D63C78A4}" type="presOf" srcId="{6E10C54B-651F-46D7-B5E3-E09A5486E40C}" destId="{BBB7BD6F-974C-48E8-B1D4-85EDCA2C1AB0}" srcOrd="0" destOrd="0" presId="urn:microsoft.com/office/officeart/2005/8/layout/chevron1"/>
    <dgm:cxn modelId="{A66BE95B-3DB0-4EF2-9BFD-EB8CF2DF6627}" srcId="{125AA54B-2A96-478C-99ED-5D271216D353}" destId="{C9A87745-2627-42EA-AD9E-3A1B58D1E709}" srcOrd="5" destOrd="0" parTransId="{C226E551-C8D0-4C8F-B78F-111164589E62}" sibTransId="{44F1DFAC-6D39-4CB8-B97A-D2978E2B5882}"/>
    <dgm:cxn modelId="{D65ACF62-B079-4603-A197-E76C25DD300B}" type="presOf" srcId="{1EDF471D-39C0-4E16-9B14-E0551B6A32BB}" destId="{9233BE7A-5543-4779-B083-5CEE00CEC1B9}" srcOrd="0" destOrd="0" presId="urn:microsoft.com/office/officeart/2005/8/layout/chevron1"/>
    <dgm:cxn modelId="{C2F01D45-7225-4C08-BDEB-01E653381C53}" srcId="{5A4FFB3E-506C-4AF5-98AC-90402FCD58C0}" destId="{B2403EBF-9797-41CA-8350-E75431B74423}" srcOrd="0" destOrd="0" parTransId="{94BC8FAB-3222-4635-B81B-8A0295893D85}" sibTransId="{088BB3B1-B30F-4332-82BA-79276CEBBFBF}"/>
    <dgm:cxn modelId="{8A0EBD4F-2C81-4258-A93B-47E78526CEC2}" srcId="{5A4FFB3E-506C-4AF5-98AC-90402FCD58C0}" destId="{E8B97F47-4A39-4C84-8984-02159A4A02A5}" srcOrd="3" destOrd="0" parTransId="{C3837839-E814-4FE0-8A8B-253804403B6A}" sibTransId="{C78FA1B0-EFCA-4200-876F-435F29562EF8}"/>
    <dgm:cxn modelId="{028D1B70-1D4B-4F5F-8504-B2D032F53A50}" type="presOf" srcId="{125AA54B-2A96-478C-99ED-5D271216D353}" destId="{112B7430-0590-40F3-A4CD-B571521D2991}" srcOrd="0" destOrd="0" presId="urn:microsoft.com/office/officeart/2005/8/layout/chevron1"/>
    <dgm:cxn modelId="{2C410151-879F-49C1-AC5B-A88D844D240B}" srcId="{125AA54B-2A96-478C-99ED-5D271216D353}" destId="{761B1BCA-F077-4A78-9640-7E912A4A0B03}" srcOrd="0" destOrd="0" parTransId="{88E13FC3-1ECD-4048-B78E-A521742AFE25}" sibTransId="{B47FC0E5-174D-4ED5-9F7D-64E17051199D}"/>
    <dgm:cxn modelId="{198A0981-71EA-4DDB-A20D-51733017EBD5}" type="presOf" srcId="{25841461-678D-418D-AA14-97882A42631F}" destId="{047F6DCC-5747-4D34-8FDF-C8F7CD2907C4}" srcOrd="0" destOrd="0" presId="urn:microsoft.com/office/officeart/2005/8/layout/chevron1"/>
    <dgm:cxn modelId="{D17E8181-707D-4296-9E1B-01808E5BEAC9}" type="presOf" srcId="{E8B97F47-4A39-4C84-8984-02159A4A02A5}" destId="{42091DAF-F790-4EB0-A177-45AA0541FA12}" srcOrd="0" destOrd="3" presId="urn:microsoft.com/office/officeart/2005/8/layout/chevron1"/>
    <dgm:cxn modelId="{4658B284-A234-4FA2-A5CC-6F22BD653C7A}" type="presOf" srcId="{5E49D906-3BDC-429B-BB4D-261A74F37A01}" destId="{BBB7BD6F-974C-48E8-B1D4-85EDCA2C1AB0}" srcOrd="0" destOrd="2" presId="urn:microsoft.com/office/officeart/2005/8/layout/chevron1"/>
    <dgm:cxn modelId="{BA528B8F-38AF-4522-90F3-D021E7200A48}" type="presOf" srcId="{178E0668-7B79-46BE-B212-0792E359C835}" destId="{BBCF71E3-FF57-4840-85D8-C761A19DBEB4}" srcOrd="0" destOrd="0" presId="urn:microsoft.com/office/officeart/2005/8/layout/chevron1"/>
    <dgm:cxn modelId="{08E83396-B2BB-4002-9C48-9149366B514F}" type="presOf" srcId="{C9A87745-2627-42EA-AD9E-3A1B58D1E709}" destId="{0C31A6FE-F10C-4460-B85A-4368390A10DE}" srcOrd="0" destOrd="0" presId="urn:microsoft.com/office/officeart/2005/8/layout/chevron1"/>
    <dgm:cxn modelId="{43E37E9D-CD8A-4A36-98BB-BB70D499DC57}" type="presOf" srcId="{8327ACE8-D606-4E61-99AF-CA8EEEF7C70F}" destId="{42091DAF-F790-4EB0-A177-45AA0541FA12}" srcOrd="0" destOrd="2" presId="urn:microsoft.com/office/officeart/2005/8/layout/chevron1"/>
    <dgm:cxn modelId="{76054EA8-4524-4991-AA6D-F3297D7757BF}" srcId="{41B20B78-B7BC-4E34-B9C3-3F1601527CA8}" destId="{56EF473A-72E9-4ACD-BBD7-D76745E6AA3C}" srcOrd="1" destOrd="0" parTransId="{8B6FE8F4-79A8-40C7-8248-45A89F8B1D98}" sibTransId="{F0B865C0-59D6-4E96-89B0-3330B0438ED5}"/>
    <dgm:cxn modelId="{35531BC2-5C0C-435C-A48A-BB0214B86202}" srcId="{5A4FFB3E-506C-4AF5-98AC-90402FCD58C0}" destId="{2CEFF8C7-B135-4715-9452-D652DD7CE7DE}" srcOrd="1" destOrd="0" parTransId="{B6D67DE4-B932-4C74-9F99-D162FC946729}" sibTransId="{3F860C09-2E57-4989-97F0-46E15CA17249}"/>
    <dgm:cxn modelId="{9870EBC2-7B12-4A12-9A3B-16A4FA3AF02E}" srcId="{125AA54B-2A96-478C-99ED-5D271216D353}" destId="{5A4FFB3E-506C-4AF5-98AC-90402FCD58C0}" srcOrd="3" destOrd="0" parTransId="{B6AB75C2-13F3-421E-809F-BA99AC024A68}" sibTransId="{D5E4625C-D251-4BF5-9C06-7B9910C6D297}"/>
    <dgm:cxn modelId="{28D7ACD0-AB5A-43B2-8AFB-7D8140247ED8}" type="presOf" srcId="{761B1BCA-F077-4A78-9640-7E912A4A0B03}" destId="{63B93972-D4A2-4AC8-99B7-C251222393B9}" srcOrd="0" destOrd="0" presId="urn:microsoft.com/office/officeart/2005/8/layout/chevron1"/>
    <dgm:cxn modelId="{1DA006D6-D77C-4319-AD58-96C546FF3C74}" type="presOf" srcId="{5A4FFB3E-506C-4AF5-98AC-90402FCD58C0}" destId="{1B7EB3EC-BCF4-4AF5-95FB-E2A4BFFF63FF}" srcOrd="0" destOrd="0" presId="urn:microsoft.com/office/officeart/2005/8/layout/chevron1"/>
    <dgm:cxn modelId="{1C0178FE-0558-4D3C-A43E-E1138CB7544E}" srcId="{5A4FFB3E-506C-4AF5-98AC-90402FCD58C0}" destId="{8327ACE8-D606-4E61-99AF-CA8EEEF7C70F}" srcOrd="2" destOrd="0" parTransId="{76C317CA-2917-4F58-8B93-DBCC4CE4D2BD}" sibTransId="{F7B7F9F3-44DA-443A-B834-95B9AE592396}"/>
    <dgm:cxn modelId="{C67413FF-9FA6-422B-9B21-8E55E5C8C29E}" srcId="{125AA54B-2A96-478C-99ED-5D271216D353}" destId="{178E0668-7B79-46BE-B212-0792E359C835}" srcOrd="4" destOrd="0" parTransId="{26684FF2-D44A-49B8-83B6-8144EE5BE637}" sibTransId="{C23BE02E-CDC3-47F7-8BCA-87AA3AA1878D}"/>
    <dgm:cxn modelId="{8638F8A6-D051-4C46-8845-F2DFD921ED6D}" type="presParOf" srcId="{112B7430-0590-40F3-A4CD-B571521D2991}" destId="{A56DBC6C-1965-4CCC-A19C-51CC4A218E9F}" srcOrd="0" destOrd="0" presId="urn:microsoft.com/office/officeart/2005/8/layout/chevron1"/>
    <dgm:cxn modelId="{B2E07454-AF94-418E-817B-CF9AE5DE46AC}" type="presParOf" srcId="{A56DBC6C-1965-4CCC-A19C-51CC4A218E9F}" destId="{63B93972-D4A2-4AC8-99B7-C251222393B9}" srcOrd="0" destOrd="0" presId="urn:microsoft.com/office/officeart/2005/8/layout/chevron1"/>
    <dgm:cxn modelId="{6187E777-B58D-497F-A42F-020584420A48}" type="presParOf" srcId="{A56DBC6C-1965-4CCC-A19C-51CC4A218E9F}" destId="{0DFEEBD3-B6C5-47A0-872C-12DC87334C0F}" srcOrd="1" destOrd="0" presId="urn:microsoft.com/office/officeart/2005/8/layout/chevron1"/>
    <dgm:cxn modelId="{2AF3E15F-FD16-411A-AB0A-B223BDA50F92}" type="presParOf" srcId="{112B7430-0590-40F3-A4CD-B571521D2991}" destId="{3E63D7F0-F2D1-43FA-BE6F-7A634BAFA3F6}" srcOrd="1" destOrd="0" presId="urn:microsoft.com/office/officeart/2005/8/layout/chevron1"/>
    <dgm:cxn modelId="{B98395AF-D98E-4733-AE29-6B87BD0216A3}" type="presParOf" srcId="{112B7430-0590-40F3-A4CD-B571521D2991}" destId="{5CD7E348-EC0B-402A-8D1D-9A7984A4225E}" srcOrd="2" destOrd="0" presId="urn:microsoft.com/office/officeart/2005/8/layout/chevron1"/>
    <dgm:cxn modelId="{1B41ED04-0102-4501-BF33-1668720C5F3F}" type="presParOf" srcId="{5CD7E348-EC0B-402A-8D1D-9A7984A4225E}" destId="{9233BE7A-5543-4779-B083-5CEE00CEC1B9}" srcOrd="0" destOrd="0" presId="urn:microsoft.com/office/officeart/2005/8/layout/chevron1"/>
    <dgm:cxn modelId="{8F08FC2C-E6AA-42B8-9D9E-42FF2FCF94F7}" type="presParOf" srcId="{5CD7E348-EC0B-402A-8D1D-9A7984A4225E}" destId="{088580AB-A06C-4720-B4BF-9540409A6A55}" srcOrd="1" destOrd="0" presId="urn:microsoft.com/office/officeart/2005/8/layout/chevron1"/>
    <dgm:cxn modelId="{91496C1C-F2C9-4311-A75E-1B6143819E32}" type="presParOf" srcId="{112B7430-0590-40F3-A4CD-B571521D2991}" destId="{8F3C3306-BE15-4C48-A9C6-C1EE3AE229DD}" srcOrd="3" destOrd="0" presId="urn:microsoft.com/office/officeart/2005/8/layout/chevron1"/>
    <dgm:cxn modelId="{2F690185-EABD-44E3-9FEF-38D7989A3472}" type="presParOf" srcId="{112B7430-0590-40F3-A4CD-B571521D2991}" destId="{5E26660E-B9AC-4483-A24B-233918BC3D8D}" srcOrd="4" destOrd="0" presId="urn:microsoft.com/office/officeart/2005/8/layout/chevron1"/>
    <dgm:cxn modelId="{7CCFFF13-3C1D-4516-9302-1026A16C742C}" type="presParOf" srcId="{5E26660E-B9AC-4483-A24B-233918BC3D8D}" destId="{047F6DCC-5747-4D34-8FDF-C8F7CD2907C4}" srcOrd="0" destOrd="0" presId="urn:microsoft.com/office/officeart/2005/8/layout/chevron1"/>
    <dgm:cxn modelId="{252FAB07-5197-48E7-AFD8-C244C5884CE3}" type="presParOf" srcId="{5E26660E-B9AC-4483-A24B-233918BC3D8D}" destId="{576B37BB-CA1C-44BF-BF2C-8E32167400AF}" srcOrd="1" destOrd="0" presId="urn:microsoft.com/office/officeart/2005/8/layout/chevron1"/>
    <dgm:cxn modelId="{265E6BCB-8387-4A98-B302-337E15152251}" type="presParOf" srcId="{112B7430-0590-40F3-A4CD-B571521D2991}" destId="{B169A5B0-7456-457A-B142-34E6621D4AB0}" srcOrd="5" destOrd="0" presId="urn:microsoft.com/office/officeart/2005/8/layout/chevron1"/>
    <dgm:cxn modelId="{976C5FC5-4E0F-449E-82C2-EAD840B537AE}" type="presParOf" srcId="{112B7430-0590-40F3-A4CD-B571521D2991}" destId="{DC87FF22-DE81-4F80-8FCC-CCBDA7B38C31}" srcOrd="6" destOrd="0" presId="urn:microsoft.com/office/officeart/2005/8/layout/chevron1"/>
    <dgm:cxn modelId="{6AB1811B-462A-4435-86CE-2976F9EAB20D}" type="presParOf" srcId="{DC87FF22-DE81-4F80-8FCC-CCBDA7B38C31}" destId="{1B7EB3EC-BCF4-4AF5-95FB-E2A4BFFF63FF}" srcOrd="0" destOrd="0" presId="urn:microsoft.com/office/officeart/2005/8/layout/chevron1"/>
    <dgm:cxn modelId="{104E611B-D20F-4BDE-AD80-AF307B1595E2}" type="presParOf" srcId="{DC87FF22-DE81-4F80-8FCC-CCBDA7B38C31}" destId="{42091DAF-F790-4EB0-A177-45AA0541FA12}" srcOrd="1" destOrd="0" presId="urn:microsoft.com/office/officeart/2005/8/layout/chevron1"/>
    <dgm:cxn modelId="{E338B8B0-852A-489C-95A4-41DF3406F1D4}" type="presParOf" srcId="{112B7430-0590-40F3-A4CD-B571521D2991}" destId="{531D5922-3CA0-4002-8A5C-59851CEC919C}" srcOrd="7" destOrd="0" presId="urn:microsoft.com/office/officeart/2005/8/layout/chevron1"/>
    <dgm:cxn modelId="{E0999250-E6EF-4A29-973B-D59A9EA7D48A}" type="presParOf" srcId="{112B7430-0590-40F3-A4CD-B571521D2991}" destId="{1B6E3BAF-5C5D-4A70-9352-0DD71FD8DA6B}" srcOrd="8" destOrd="0" presId="urn:microsoft.com/office/officeart/2005/8/layout/chevron1"/>
    <dgm:cxn modelId="{FD92DE08-E02A-4061-9499-89DC7BF3CDB4}" type="presParOf" srcId="{1B6E3BAF-5C5D-4A70-9352-0DD71FD8DA6B}" destId="{BBCF71E3-FF57-4840-85D8-C761A19DBEB4}" srcOrd="0" destOrd="0" presId="urn:microsoft.com/office/officeart/2005/8/layout/chevron1"/>
    <dgm:cxn modelId="{D77AFA33-54AA-43DB-9457-1172489DA4D6}" type="presParOf" srcId="{1B6E3BAF-5C5D-4A70-9352-0DD71FD8DA6B}" destId="{BBB7BD6F-974C-48E8-B1D4-85EDCA2C1AB0}" srcOrd="1" destOrd="0" presId="urn:microsoft.com/office/officeart/2005/8/layout/chevron1"/>
    <dgm:cxn modelId="{3F70A98F-1227-4796-ADF3-A30F6D10496D}" type="presParOf" srcId="{112B7430-0590-40F3-A4CD-B571521D2991}" destId="{AD017914-5604-4270-882E-12E05277CC97}" srcOrd="9" destOrd="0" presId="urn:microsoft.com/office/officeart/2005/8/layout/chevron1"/>
    <dgm:cxn modelId="{BED10819-5A2B-4982-B13D-CA94DC275CD0}" type="presParOf" srcId="{112B7430-0590-40F3-A4CD-B571521D2991}" destId="{4C2482A1-0E2D-4A33-BC43-9842A352ADAF}" srcOrd="10" destOrd="0" presId="urn:microsoft.com/office/officeart/2005/8/layout/chevron1"/>
    <dgm:cxn modelId="{07BD79C5-7AF0-4A6A-A3C4-6ABF42DA5C03}" type="presParOf" srcId="{4C2482A1-0E2D-4A33-BC43-9842A352ADAF}" destId="{0C31A6FE-F10C-4460-B85A-4368390A10DE}" srcOrd="0" destOrd="0" presId="urn:microsoft.com/office/officeart/2005/8/layout/chevron1"/>
    <dgm:cxn modelId="{CEB25A6B-3950-4819-A4FE-055CC1E90422}" type="presParOf" srcId="{4C2482A1-0E2D-4A33-BC43-9842A352ADAF}" destId="{64F3DDAA-88E3-4672-BAAE-1757F94B32EC}" srcOrd="1" destOrd="0" presId="urn:microsoft.com/office/officeart/2005/8/layout/chevron1"/>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473371-220B-4526-A28F-09EE388524EF}">
      <dsp:nvSpPr>
        <dsp:cNvPr id="0" name=""/>
        <dsp:cNvSpPr/>
      </dsp:nvSpPr>
      <dsp:spPr>
        <a:xfrm>
          <a:off x="2730" y="214971"/>
          <a:ext cx="2109489" cy="702000"/>
        </a:xfrm>
        <a:prstGeom prst="chevron">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2007" tIns="17336" rIns="17336" bIns="17336" numCol="1" spcCol="1270" anchor="ctr" anchorCtr="0">
          <a:noAutofit/>
        </a:bodyPr>
        <a:lstStyle/>
        <a:p>
          <a:pPr marL="0" lvl="0" indent="0" algn="ctr" defTabSz="577850">
            <a:lnSpc>
              <a:spcPct val="90000"/>
            </a:lnSpc>
            <a:spcBef>
              <a:spcPct val="0"/>
            </a:spcBef>
            <a:spcAft>
              <a:spcPct val="35000"/>
            </a:spcAft>
            <a:buNone/>
          </a:pPr>
          <a:r>
            <a:rPr lang="de-DE" sz="1300" kern="1200" dirty="0" err="1"/>
            <a:t>Concept</a:t>
          </a:r>
          <a:endParaRPr lang="de-DE" sz="1300" kern="1200" dirty="0"/>
        </a:p>
      </dsp:txBody>
      <dsp:txXfrm>
        <a:off x="353730" y="214971"/>
        <a:ext cx="1407489" cy="702000"/>
      </dsp:txXfrm>
    </dsp:sp>
    <dsp:sp modelId="{935EC110-BC0D-4637-854B-DE0D4E856976}">
      <dsp:nvSpPr>
        <dsp:cNvPr id="0" name=""/>
        <dsp:cNvSpPr/>
      </dsp:nvSpPr>
      <dsp:spPr>
        <a:xfrm>
          <a:off x="2730" y="1004721"/>
          <a:ext cx="1687591" cy="41989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114300" lvl="1" indent="-114300" algn="l" defTabSz="577850">
            <a:lnSpc>
              <a:spcPct val="150000"/>
            </a:lnSpc>
            <a:spcBef>
              <a:spcPct val="0"/>
            </a:spcBef>
            <a:spcAft>
              <a:spcPct val="15000"/>
            </a:spcAft>
            <a:buChar char="•"/>
          </a:pPr>
          <a:r>
            <a:rPr lang="de-DE" sz="1300" b="1" kern="1200" dirty="0"/>
            <a:t>Clinical </a:t>
          </a:r>
          <a:r>
            <a:rPr lang="de-DE" sz="1300" b="1" kern="1200" dirty="0" err="1"/>
            <a:t>partner</a:t>
          </a:r>
          <a:endParaRPr lang="de-DE" sz="1300" b="1" kern="1200" dirty="0"/>
        </a:p>
        <a:p>
          <a:pPr marL="228600" lvl="2" indent="-114300" algn="l" defTabSz="577850">
            <a:lnSpc>
              <a:spcPct val="150000"/>
            </a:lnSpc>
            <a:spcBef>
              <a:spcPct val="0"/>
            </a:spcBef>
            <a:spcAft>
              <a:spcPct val="15000"/>
            </a:spcAft>
            <a:buChar char="•"/>
          </a:pPr>
          <a:r>
            <a:rPr lang="de-DE" sz="1300" kern="1200" dirty="0"/>
            <a:t>Clinical </a:t>
          </a:r>
          <a:r>
            <a:rPr lang="de-DE" sz="1300" kern="1200" dirty="0" err="1"/>
            <a:t>workflow</a:t>
          </a:r>
          <a:endParaRPr lang="de-DE" sz="1300" kern="1200" dirty="0"/>
        </a:p>
        <a:p>
          <a:pPr marL="228600" lvl="2" indent="-114300" algn="l" defTabSz="577850">
            <a:lnSpc>
              <a:spcPct val="150000"/>
            </a:lnSpc>
            <a:spcBef>
              <a:spcPct val="0"/>
            </a:spcBef>
            <a:spcAft>
              <a:spcPct val="15000"/>
            </a:spcAft>
            <a:buChar char="•"/>
          </a:pPr>
          <a:r>
            <a:rPr lang="de-DE" sz="1300" kern="1200" dirty="0"/>
            <a:t>Case </a:t>
          </a:r>
          <a:r>
            <a:rPr lang="de-DE" sz="1300" kern="1200" dirty="0" err="1"/>
            <a:t>number</a:t>
          </a:r>
          <a:endParaRPr lang="de-DE" sz="1300" kern="1200" dirty="0"/>
        </a:p>
        <a:p>
          <a:pPr marL="228600" lvl="2" indent="-114300" algn="l" defTabSz="577850">
            <a:lnSpc>
              <a:spcPct val="150000"/>
            </a:lnSpc>
            <a:spcBef>
              <a:spcPct val="0"/>
            </a:spcBef>
            <a:spcAft>
              <a:spcPct val="15000"/>
            </a:spcAft>
            <a:buChar char="•"/>
          </a:pPr>
          <a:r>
            <a:rPr lang="de-DE" sz="1300" kern="1200" dirty="0" err="1"/>
            <a:t>Availability</a:t>
          </a:r>
          <a:r>
            <a:rPr lang="de-DE" sz="1300" kern="1200" dirty="0"/>
            <a:t> </a:t>
          </a:r>
          <a:r>
            <a:rPr lang="de-DE" sz="1300" kern="1200" dirty="0" err="1"/>
            <a:t>of</a:t>
          </a:r>
          <a:r>
            <a:rPr lang="de-DE" sz="1300" kern="1200" dirty="0"/>
            <a:t> material</a:t>
          </a:r>
        </a:p>
        <a:p>
          <a:pPr marL="114300" lvl="1" indent="-114300" algn="l" defTabSz="577850">
            <a:lnSpc>
              <a:spcPct val="150000"/>
            </a:lnSpc>
            <a:spcBef>
              <a:spcPct val="0"/>
            </a:spcBef>
            <a:spcAft>
              <a:spcPct val="15000"/>
            </a:spcAft>
            <a:buChar char="•"/>
          </a:pPr>
          <a:r>
            <a:rPr lang="de-DE" sz="1300" b="1" kern="1200" dirty="0" err="1"/>
            <a:t>Pathologist</a:t>
          </a:r>
          <a:endParaRPr lang="de-DE" sz="1300" b="1" kern="1200" dirty="0"/>
        </a:p>
        <a:p>
          <a:pPr marL="228600" lvl="2" indent="-114300" algn="l" defTabSz="577850">
            <a:lnSpc>
              <a:spcPct val="150000"/>
            </a:lnSpc>
            <a:spcBef>
              <a:spcPct val="0"/>
            </a:spcBef>
            <a:spcAft>
              <a:spcPct val="15000"/>
            </a:spcAft>
            <a:buChar char="•"/>
          </a:pPr>
          <a:r>
            <a:rPr lang="de-DE" sz="1300" kern="1200" dirty="0" err="1"/>
            <a:t>Suitability</a:t>
          </a:r>
          <a:r>
            <a:rPr lang="de-DE" sz="1300" kern="1200" dirty="0"/>
            <a:t> </a:t>
          </a:r>
          <a:r>
            <a:rPr lang="de-DE" sz="1300" kern="1200" dirty="0" err="1"/>
            <a:t>of</a:t>
          </a:r>
          <a:r>
            <a:rPr lang="de-DE" sz="1300" kern="1200" dirty="0"/>
            <a:t> material</a:t>
          </a:r>
        </a:p>
      </dsp:txBody>
      <dsp:txXfrm>
        <a:off x="2730" y="1004721"/>
        <a:ext cx="1687591" cy="4198974"/>
      </dsp:txXfrm>
    </dsp:sp>
    <dsp:sp modelId="{2E16A095-B1D0-40F9-BAA9-D232FAFAED7B}">
      <dsp:nvSpPr>
        <dsp:cNvPr id="0" name=""/>
        <dsp:cNvSpPr/>
      </dsp:nvSpPr>
      <dsp:spPr>
        <a:xfrm>
          <a:off x="1896220" y="214971"/>
          <a:ext cx="2109489" cy="702000"/>
        </a:xfrm>
        <a:prstGeom prst="chevron">
          <a:avLst/>
        </a:prstGeom>
        <a:gradFill rotWithShape="0">
          <a:gsLst>
            <a:gs pos="0">
              <a:schemeClr val="accent2">
                <a:hueOff val="-592857"/>
                <a:satOff val="2840"/>
                <a:lumOff val="2627"/>
                <a:alphaOff val="0"/>
                <a:tint val="96000"/>
                <a:lumMod val="100000"/>
              </a:schemeClr>
            </a:gs>
            <a:gs pos="78000">
              <a:schemeClr val="accent2">
                <a:hueOff val="-592857"/>
                <a:satOff val="2840"/>
                <a:lumOff val="2627"/>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2007" tIns="17336" rIns="17336" bIns="17336" numCol="1" spcCol="1270" anchor="ctr" anchorCtr="0">
          <a:noAutofit/>
        </a:bodyPr>
        <a:lstStyle/>
        <a:p>
          <a:pPr marL="0" lvl="0" indent="0" algn="ctr" defTabSz="577850">
            <a:lnSpc>
              <a:spcPct val="90000"/>
            </a:lnSpc>
            <a:spcBef>
              <a:spcPct val="0"/>
            </a:spcBef>
            <a:spcAft>
              <a:spcPct val="35000"/>
            </a:spcAft>
            <a:buNone/>
          </a:pPr>
          <a:r>
            <a:rPr lang="de-DE" sz="1300" kern="1200" dirty="0" err="1"/>
            <a:t>Ethical</a:t>
          </a:r>
          <a:r>
            <a:rPr lang="de-DE" sz="1300" kern="1200" dirty="0"/>
            <a:t>, legal </a:t>
          </a:r>
          <a:r>
            <a:rPr lang="de-DE" sz="1300" kern="1200" dirty="0" err="1"/>
            <a:t>considerations</a:t>
          </a:r>
          <a:endParaRPr lang="de-DE" sz="1300" kern="1200" dirty="0"/>
        </a:p>
      </dsp:txBody>
      <dsp:txXfrm>
        <a:off x="2247220" y="214971"/>
        <a:ext cx="1407489" cy="702000"/>
      </dsp:txXfrm>
    </dsp:sp>
    <dsp:sp modelId="{9F949AE3-33C4-484C-8397-7305957E5874}">
      <dsp:nvSpPr>
        <dsp:cNvPr id="0" name=""/>
        <dsp:cNvSpPr/>
      </dsp:nvSpPr>
      <dsp:spPr>
        <a:xfrm>
          <a:off x="3789709" y="214971"/>
          <a:ext cx="2109489" cy="702000"/>
        </a:xfrm>
        <a:prstGeom prst="chevron">
          <a:avLst/>
        </a:prstGeom>
        <a:gradFill rotWithShape="0">
          <a:gsLst>
            <a:gs pos="0">
              <a:schemeClr val="accent2">
                <a:hueOff val="-1185714"/>
                <a:satOff val="5680"/>
                <a:lumOff val="5255"/>
                <a:alphaOff val="0"/>
                <a:tint val="96000"/>
                <a:lumMod val="100000"/>
              </a:schemeClr>
            </a:gs>
            <a:gs pos="78000">
              <a:schemeClr val="accent2">
                <a:hueOff val="-1185714"/>
                <a:satOff val="5680"/>
                <a:lumOff val="5255"/>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2007" tIns="17336" rIns="17336" bIns="17336" numCol="1" spcCol="1270" anchor="ctr" anchorCtr="0">
          <a:noAutofit/>
        </a:bodyPr>
        <a:lstStyle/>
        <a:p>
          <a:pPr marL="0" lvl="0" indent="0" algn="ctr" defTabSz="577850">
            <a:lnSpc>
              <a:spcPct val="90000"/>
            </a:lnSpc>
            <a:spcBef>
              <a:spcPct val="0"/>
            </a:spcBef>
            <a:spcAft>
              <a:spcPct val="35000"/>
            </a:spcAft>
            <a:buNone/>
          </a:pPr>
          <a:r>
            <a:rPr lang="de-DE" sz="1300" kern="1200" dirty="0"/>
            <a:t>Study design</a:t>
          </a:r>
        </a:p>
      </dsp:txBody>
      <dsp:txXfrm>
        <a:off x="4140709" y="214971"/>
        <a:ext cx="1407489" cy="702000"/>
      </dsp:txXfrm>
    </dsp:sp>
    <dsp:sp modelId="{8FB8271E-8079-4CE3-825A-16903E9BEBDC}">
      <dsp:nvSpPr>
        <dsp:cNvPr id="0" name=""/>
        <dsp:cNvSpPr/>
      </dsp:nvSpPr>
      <dsp:spPr>
        <a:xfrm>
          <a:off x="3789709" y="1004721"/>
          <a:ext cx="1687591" cy="41989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114300" lvl="1" indent="-114300" algn="l" defTabSz="577850">
            <a:lnSpc>
              <a:spcPct val="150000"/>
            </a:lnSpc>
            <a:spcBef>
              <a:spcPct val="0"/>
            </a:spcBef>
            <a:spcAft>
              <a:spcPct val="15000"/>
            </a:spcAft>
            <a:buChar char="•"/>
          </a:pPr>
          <a:r>
            <a:rPr lang="de-DE" sz="1300" kern="1200" dirty="0"/>
            <a:t># </a:t>
          </a:r>
          <a:r>
            <a:rPr lang="de-DE" sz="1300" kern="1200" dirty="0" err="1"/>
            <a:t>of</a:t>
          </a:r>
          <a:r>
            <a:rPr lang="de-DE" sz="1300" kern="1200" dirty="0"/>
            <a:t> </a:t>
          </a:r>
          <a:r>
            <a:rPr lang="de-DE" sz="1300" kern="1200" dirty="0" err="1"/>
            <a:t>cases</a:t>
          </a:r>
          <a:r>
            <a:rPr lang="de-DE" sz="1300" kern="1200" dirty="0"/>
            <a:t> </a:t>
          </a:r>
          <a:r>
            <a:rPr lang="de-DE" sz="1300" kern="1200" dirty="0" err="1"/>
            <a:t>available</a:t>
          </a:r>
          <a:r>
            <a:rPr lang="de-DE" sz="1300" kern="1200" dirty="0"/>
            <a:t> </a:t>
          </a:r>
          <a:r>
            <a:rPr lang="de-DE" sz="1300" kern="1200" dirty="0" err="1"/>
            <a:t>during</a:t>
          </a:r>
          <a:r>
            <a:rPr lang="de-DE" sz="1300" kern="1200" dirty="0"/>
            <a:t> </a:t>
          </a:r>
          <a:r>
            <a:rPr lang="de-DE" sz="1300" kern="1200" dirty="0" err="1"/>
            <a:t>study</a:t>
          </a:r>
          <a:endParaRPr lang="de-DE" sz="1300" kern="1200" dirty="0"/>
        </a:p>
        <a:p>
          <a:pPr marL="114300" lvl="1" indent="-114300" algn="l" defTabSz="577850">
            <a:lnSpc>
              <a:spcPct val="150000"/>
            </a:lnSpc>
            <a:spcBef>
              <a:spcPct val="0"/>
            </a:spcBef>
            <a:spcAft>
              <a:spcPct val="15000"/>
            </a:spcAft>
            <a:buChar char="•"/>
          </a:pPr>
          <a:r>
            <a:rPr lang="de-DE" sz="1300" kern="1200" dirty="0"/>
            <a:t>Review </a:t>
          </a:r>
          <a:r>
            <a:rPr lang="de-DE" sz="1300" kern="1200" dirty="0" err="1"/>
            <a:t>clincal</a:t>
          </a:r>
          <a:r>
            <a:rPr lang="de-DE" sz="1300" kern="1200" dirty="0"/>
            <a:t> </a:t>
          </a:r>
          <a:r>
            <a:rPr lang="de-DE" sz="1300" kern="1200" dirty="0" err="1"/>
            <a:t>workflow</a:t>
          </a:r>
          <a:endParaRPr lang="de-DE" sz="1300" kern="1200" dirty="0"/>
        </a:p>
        <a:p>
          <a:pPr marL="228600" lvl="2" indent="-114300" algn="l" defTabSz="577850">
            <a:lnSpc>
              <a:spcPct val="150000"/>
            </a:lnSpc>
            <a:spcBef>
              <a:spcPct val="0"/>
            </a:spcBef>
            <a:spcAft>
              <a:spcPct val="15000"/>
            </a:spcAft>
            <a:buChar char="•"/>
          </a:pPr>
          <a:r>
            <a:rPr lang="de-DE" sz="1300" kern="1200" dirty="0" err="1"/>
            <a:t>Develop</a:t>
          </a:r>
          <a:r>
            <a:rPr lang="de-DE" sz="1300" kern="1200" dirty="0"/>
            <a:t> </a:t>
          </a:r>
          <a:r>
            <a:rPr lang="de-DE" sz="1300" kern="1200" dirty="0" err="1"/>
            <a:t>standardized</a:t>
          </a:r>
          <a:r>
            <a:rPr lang="de-DE" sz="1300" kern="1200" dirty="0"/>
            <a:t> sample </a:t>
          </a:r>
          <a:r>
            <a:rPr lang="de-DE" sz="1300" kern="1200" dirty="0" err="1"/>
            <a:t>collection</a:t>
          </a:r>
          <a:r>
            <a:rPr lang="de-DE" sz="1300" kern="1200" dirty="0"/>
            <a:t> </a:t>
          </a:r>
          <a:r>
            <a:rPr lang="de-DE" sz="1300" kern="1200" dirty="0" err="1"/>
            <a:t>process</a:t>
          </a:r>
          <a:r>
            <a:rPr lang="de-DE" sz="1300" kern="1200" dirty="0"/>
            <a:t> </a:t>
          </a:r>
          <a:r>
            <a:rPr lang="de-DE" sz="1300" kern="1200" dirty="0" err="1"/>
            <a:t>and</a:t>
          </a:r>
          <a:r>
            <a:rPr lang="de-DE" sz="1300" kern="1200" dirty="0"/>
            <a:t> </a:t>
          </a:r>
          <a:r>
            <a:rPr lang="de-DE" sz="1300" kern="1200" dirty="0" err="1"/>
            <a:t>documentation</a:t>
          </a:r>
          <a:endParaRPr lang="de-DE" sz="1300" kern="1200" dirty="0"/>
        </a:p>
      </dsp:txBody>
      <dsp:txXfrm>
        <a:off x="3789709" y="1004721"/>
        <a:ext cx="1687591" cy="4198974"/>
      </dsp:txXfrm>
    </dsp:sp>
    <dsp:sp modelId="{3068B188-BFEE-4016-BC85-BAF514C46263}">
      <dsp:nvSpPr>
        <dsp:cNvPr id="0" name=""/>
        <dsp:cNvSpPr/>
      </dsp:nvSpPr>
      <dsp:spPr>
        <a:xfrm>
          <a:off x="5683199" y="214971"/>
          <a:ext cx="2109489" cy="702000"/>
        </a:xfrm>
        <a:prstGeom prst="chevron">
          <a:avLst/>
        </a:prstGeom>
        <a:gradFill rotWithShape="0">
          <a:gsLst>
            <a:gs pos="0">
              <a:schemeClr val="accent2">
                <a:hueOff val="-1778572"/>
                <a:satOff val="8520"/>
                <a:lumOff val="7882"/>
                <a:alphaOff val="0"/>
                <a:tint val="96000"/>
                <a:lumMod val="100000"/>
              </a:schemeClr>
            </a:gs>
            <a:gs pos="78000">
              <a:schemeClr val="accent2">
                <a:hueOff val="-1778572"/>
                <a:satOff val="8520"/>
                <a:lumOff val="7882"/>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2007" tIns="17336" rIns="17336" bIns="17336" numCol="1" spcCol="1270" anchor="ctr" anchorCtr="0">
          <a:noAutofit/>
        </a:bodyPr>
        <a:lstStyle/>
        <a:p>
          <a:pPr marL="0" lvl="0" indent="0" algn="ctr" defTabSz="577850">
            <a:lnSpc>
              <a:spcPct val="90000"/>
            </a:lnSpc>
            <a:spcBef>
              <a:spcPct val="0"/>
            </a:spcBef>
            <a:spcAft>
              <a:spcPct val="35000"/>
            </a:spcAft>
            <a:buNone/>
          </a:pPr>
          <a:r>
            <a:rPr lang="de-DE" sz="1300" kern="1200" dirty="0" err="1"/>
            <a:t>Ethics</a:t>
          </a:r>
          <a:r>
            <a:rPr lang="de-DE" sz="1300" kern="1200" dirty="0"/>
            <a:t> </a:t>
          </a:r>
          <a:r>
            <a:rPr lang="de-DE" sz="1300" kern="1200" dirty="0" err="1"/>
            <a:t>board</a:t>
          </a:r>
          <a:r>
            <a:rPr lang="de-DE" sz="1300" kern="1200" dirty="0"/>
            <a:t> </a:t>
          </a:r>
        </a:p>
      </dsp:txBody>
      <dsp:txXfrm>
        <a:off x="6034199" y="214971"/>
        <a:ext cx="1407489" cy="702000"/>
      </dsp:txXfrm>
    </dsp:sp>
    <dsp:sp modelId="{6C936019-AB67-4EBD-9F88-1D228A28D47D}">
      <dsp:nvSpPr>
        <dsp:cNvPr id="0" name=""/>
        <dsp:cNvSpPr/>
      </dsp:nvSpPr>
      <dsp:spPr>
        <a:xfrm>
          <a:off x="5683199" y="1004721"/>
          <a:ext cx="1687591" cy="41989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114300" lvl="1" indent="-114300" algn="l" defTabSz="577850">
            <a:lnSpc>
              <a:spcPct val="150000"/>
            </a:lnSpc>
            <a:spcBef>
              <a:spcPct val="0"/>
            </a:spcBef>
            <a:spcAft>
              <a:spcPct val="15000"/>
            </a:spcAft>
            <a:buChar char="•"/>
          </a:pPr>
          <a:endParaRPr lang="de-DE" sz="1300" kern="1200" dirty="0"/>
        </a:p>
      </dsp:txBody>
      <dsp:txXfrm>
        <a:off x="5683199" y="1004721"/>
        <a:ext cx="1687591" cy="4198974"/>
      </dsp:txXfrm>
    </dsp:sp>
    <dsp:sp modelId="{86AF214F-89FE-4046-9BFD-EF9AAADFC4EB}">
      <dsp:nvSpPr>
        <dsp:cNvPr id="0" name=""/>
        <dsp:cNvSpPr/>
      </dsp:nvSpPr>
      <dsp:spPr>
        <a:xfrm>
          <a:off x="7576689" y="214971"/>
          <a:ext cx="2109489" cy="702000"/>
        </a:xfrm>
        <a:prstGeom prst="chevron">
          <a:avLst/>
        </a:prstGeom>
        <a:gradFill rotWithShape="0">
          <a:gsLst>
            <a:gs pos="0">
              <a:schemeClr val="accent2">
                <a:hueOff val="-2371429"/>
                <a:satOff val="11360"/>
                <a:lumOff val="10510"/>
                <a:alphaOff val="0"/>
                <a:tint val="96000"/>
                <a:lumMod val="100000"/>
              </a:schemeClr>
            </a:gs>
            <a:gs pos="78000">
              <a:schemeClr val="accent2">
                <a:hueOff val="-2371429"/>
                <a:satOff val="11360"/>
                <a:lumOff val="1051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2007" tIns="17336" rIns="17336" bIns="17336" numCol="1" spcCol="1270" anchor="ctr" anchorCtr="0">
          <a:noAutofit/>
        </a:bodyPr>
        <a:lstStyle/>
        <a:p>
          <a:pPr marL="0" lvl="0" indent="0" algn="ctr" defTabSz="577850">
            <a:lnSpc>
              <a:spcPct val="90000"/>
            </a:lnSpc>
            <a:spcBef>
              <a:spcPct val="0"/>
            </a:spcBef>
            <a:spcAft>
              <a:spcPct val="35000"/>
            </a:spcAft>
            <a:buNone/>
          </a:pPr>
          <a:r>
            <a:rPr lang="de-DE" sz="1300" kern="1200" dirty="0" err="1"/>
            <a:t>Active</a:t>
          </a:r>
          <a:r>
            <a:rPr lang="de-DE" sz="1300" kern="1200" dirty="0"/>
            <a:t> </a:t>
          </a:r>
          <a:r>
            <a:rPr lang="de-DE" sz="1300" kern="1200" dirty="0" err="1"/>
            <a:t>study</a:t>
          </a:r>
          <a:endParaRPr lang="de-DE" sz="1300" kern="1200" dirty="0"/>
        </a:p>
      </dsp:txBody>
      <dsp:txXfrm>
        <a:off x="7927689" y="214971"/>
        <a:ext cx="1407489" cy="702000"/>
      </dsp:txXfrm>
    </dsp:sp>
    <dsp:sp modelId="{CE26E7B6-3251-4CB9-9D22-67429C5009C5}">
      <dsp:nvSpPr>
        <dsp:cNvPr id="0" name=""/>
        <dsp:cNvSpPr/>
      </dsp:nvSpPr>
      <dsp:spPr>
        <a:xfrm>
          <a:off x="7576689" y="1004721"/>
          <a:ext cx="1687591" cy="41989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114300" lvl="1" indent="-114300" algn="l" defTabSz="577850">
            <a:lnSpc>
              <a:spcPct val="150000"/>
            </a:lnSpc>
            <a:spcBef>
              <a:spcPct val="0"/>
            </a:spcBef>
            <a:spcAft>
              <a:spcPct val="15000"/>
            </a:spcAft>
            <a:buChar char="•"/>
          </a:pPr>
          <a:r>
            <a:rPr lang="de-DE" sz="1300" kern="1200" dirty="0" err="1"/>
            <a:t>Decide</a:t>
          </a:r>
          <a:r>
            <a:rPr lang="de-DE" sz="1300" kern="1200" dirty="0"/>
            <a:t> </a:t>
          </a:r>
          <a:r>
            <a:rPr lang="de-DE" sz="1300" kern="1200" dirty="0" err="1"/>
            <a:t>about</a:t>
          </a:r>
          <a:r>
            <a:rPr lang="de-DE" sz="1300" kern="1200" dirty="0"/>
            <a:t> </a:t>
          </a:r>
          <a:r>
            <a:rPr lang="de-DE" sz="1300" kern="1200" dirty="0" err="1"/>
            <a:t>inclusion</a:t>
          </a:r>
          <a:endParaRPr lang="de-DE" sz="1300" kern="1200" dirty="0"/>
        </a:p>
        <a:p>
          <a:pPr marL="114300" lvl="1" indent="-114300" algn="l" defTabSz="577850">
            <a:lnSpc>
              <a:spcPct val="150000"/>
            </a:lnSpc>
            <a:spcBef>
              <a:spcPct val="0"/>
            </a:spcBef>
            <a:spcAft>
              <a:spcPct val="15000"/>
            </a:spcAft>
            <a:buChar char="•"/>
          </a:pPr>
          <a:r>
            <a:rPr lang="de-DE" sz="1300" kern="1200" dirty="0" err="1"/>
            <a:t>Integrate</a:t>
          </a:r>
          <a:r>
            <a:rPr lang="de-DE" sz="1300" kern="1200" dirty="0"/>
            <a:t> </a:t>
          </a:r>
          <a:r>
            <a:rPr lang="de-DE" sz="1300" kern="1200" dirty="0" err="1"/>
            <a:t>collection</a:t>
          </a:r>
          <a:r>
            <a:rPr lang="de-DE" sz="1300" kern="1200" dirty="0"/>
            <a:t> </a:t>
          </a:r>
          <a:r>
            <a:rPr lang="de-DE" sz="1300" kern="1200" dirty="0" err="1"/>
            <a:t>into</a:t>
          </a:r>
          <a:r>
            <a:rPr lang="de-DE" sz="1300" kern="1200" dirty="0"/>
            <a:t> </a:t>
          </a:r>
          <a:r>
            <a:rPr lang="de-DE" sz="1300" kern="1200" dirty="0" err="1"/>
            <a:t>clinical</a:t>
          </a:r>
          <a:r>
            <a:rPr lang="de-DE" sz="1300" kern="1200" dirty="0"/>
            <a:t> </a:t>
          </a:r>
          <a:r>
            <a:rPr lang="de-DE" sz="1300" kern="1200" dirty="0" err="1"/>
            <a:t>workflow</a:t>
          </a:r>
          <a:r>
            <a:rPr lang="de-DE" sz="1300" kern="1200" dirty="0"/>
            <a:t> </a:t>
          </a:r>
          <a:r>
            <a:rPr lang="de-DE" sz="1300" kern="1200" dirty="0" err="1"/>
            <a:t>and</a:t>
          </a:r>
          <a:r>
            <a:rPr lang="de-DE" sz="1300" kern="1200" dirty="0"/>
            <a:t> </a:t>
          </a:r>
          <a:r>
            <a:rPr lang="de-DE" sz="1300" kern="1200" dirty="0" err="1"/>
            <a:t>pathology</a:t>
          </a:r>
          <a:endParaRPr lang="de-DE" sz="1300" kern="1200" dirty="0"/>
        </a:p>
        <a:p>
          <a:pPr marL="114300" lvl="1" indent="-114300" algn="l" defTabSz="577850">
            <a:lnSpc>
              <a:spcPct val="150000"/>
            </a:lnSpc>
            <a:spcBef>
              <a:spcPct val="0"/>
            </a:spcBef>
            <a:spcAft>
              <a:spcPct val="15000"/>
            </a:spcAft>
            <a:buChar char="•"/>
          </a:pPr>
          <a:r>
            <a:rPr lang="de-DE" sz="1300" b="1" kern="1200" dirty="0" err="1"/>
            <a:t>Pathologist</a:t>
          </a:r>
          <a:endParaRPr lang="de-DE" sz="1300" b="1" kern="1200" dirty="0"/>
        </a:p>
        <a:p>
          <a:pPr marL="228600" lvl="2" indent="-114300" algn="l" defTabSz="577850">
            <a:lnSpc>
              <a:spcPct val="150000"/>
            </a:lnSpc>
            <a:spcBef>
              <a:spcPct val="0"/>
            </a:spcBef>
            <a:spcAft>
              <a:spcPct val="15000"/>
            </a:spcAft>
            <a:buChar char="•"/>
          </a:pPr>
          <a:r>
            <a:rPr lang="de-DE" sz="1300" kern="1200" dirty="0" err="1"/>
            <a:t>secondary</a:t>
          </a:r>
          <a:r>
            <a:rPr lang="de-DE" sz="1300" kern="1200" dirty="0"/>
            <a:t> </a:t>
          </a:r>
          <a:r>
            <a:rPr lang="de-DE" sz="1300" kern="1200" dirty="0" err="1"/>
            <a:t>diagnosis</a:t>
          </a:r>
          <a:endParaRPr lang="de-DE" sz="1300" kern="1200" dirty="0"/>
        </a:p>
        <a:p>
          <a:pPr marL="228600" lvl="2" indent="-114300" algn="l" defTabSz="577850">
            <a:lnSpc>
              <a:spcPct val="150000"/>
            </a:lnSpc>
            <a:spcBef>
              <a:spcPct val="0"/>
            </a:spcBef>
            <a:spcAft>
              <a:spcPct val="15000"/>
            </a:spcAft>
            <a:buChar char="•"/>
          </a:pPr>
          <a:r>
            <a:rPr lang="de-DE" sz="1300" kern="1200" dirty="0" err="1"/>
            <a:t>selection</a:t>
          </a:r>
          <a:r>
            <a:rPr lang="de-DE" sz="1300" kern="1200" dirty="0"/>
            <a:t> </a:t>
          </a:r>
          <a:r>
            <a:rPr lang="de-DE" sz="1300" kern="1200" dirty="0" err="1"/>
            <a:t>of</a:t>
          </a:r>
          <a:r>
            <a:rPr lang="de-DE" sz="1300" kern="1200" dirty="0"/>
            <a:t> </a:t>
          </a:r>
          <a:r>
            <a:rPr lang="de-DE" sz="1300" kern="1200" dirty="0" err="1"/>
            <a:t>useable</a:t>
          </a:r>
          <a:r>
            <a:rPr lang="de-DE" sz="1300" kern="1200" dirty="0"/>
            <a:t> </a:t>
          </a:r>
          <a:r>
            <a:rPr lang="de-DE" sz="1300" kern="1200" dirty="0" err="1"/>
            <a:t>specimens</a:t>
          </a:r>
          <a:endParaRPr lang="de-DE" sz="1300" kern="1200" dirty="0"/>
        </a:p>
        <a:p>
          <a:pPr marL="228600" lvl="2" indent="-114300" algn="l" defTabSz="577850">
            <a:lnSpc>
              <a:spcPct val="150000"/>
            </a:lnSpc>
            <a:spcBef>
              <a:spcPct val="0"/>
            </a:spcBef>
            <a:spcAft>
              <a:spcPct val="15000"/>
            </a:spcAft>
            <a:buChar char="•"/>
          </a:pPr>
          <a:r>
            <a:rPr lang="de-DE" sz="1300" kern="1200" dirty="0" err="1"/>
            <a:t>support</a:t>
          </a:r>
          <a:r>
            <a:rPr lang="de-DE" sz="1300" kern="1200" dirty="0"/>
            <a:t> in </a:t>
          </a:r>
          <a:r>
            <a:rPr lang="de-DE" sz="1300" kern="1200" dirty="0" err="1"/>
            <a:t>aliquoting</a:t>
          </a:r>
          <a:r>
            <a:rPr lang="de-DE" sz="1300" kern="1200" dirty="0"/>
            <a:t> </a:t>
          </a:r>
        </a:p>
        <a:p>
          <a:pPr marL="114300" lvl="1" indent="-114300" algn="l" defTabSz="577850">
            <a:lnSpc>
              <a:spcPct val="150000"/>
            </a:lnSpc>
            <a:spcBef>
              <a:spcPct val="0"/>
            </a:spcBef>
            <a:spcAft>
              <a:spcPct val="15000"/>
            </a:spcAft>
            <a:buChar char="•"/>
          </a:pPr>
          <a:endParaRPr lang="de-DE" sz="1300" kern="1200" dirty="0"/>
        </a:p>
      </dsp:txBody>
      <dsp:txXfrm>
        <a:off x="7576689" y="1004721"/>
        <a:ext cx="1687591" cy="4198974"/>
      </dsp:txXfrm>
    </dsp:sp>
    <dsp:sp modelId="{53465122-6EF4-46A4-B5B0-B827F03194DB}">
      <dsp:nvSpPr>
        <dsp:cNvPr id="0" name=""/>
        <dsp:cNvSpPr/>
      </dsp:nvSpPr>
      <dsp:spPr>
        <a:xfrm>
          <a:off x="9470178" y="214971"/>
          <a:ext cx="2109489" cy="702000"/>
        </a:xfrm>
        <a:prstGeom prst="chevron">
          <a:avLst/>
        </a:prstGeom>
        <a:gradFill rotWithShape="0">
          <a:gsLst>
            <a:gs pos="0">
              <a:schemeClr val="accent2">
                <a:hueOff val="-2964286"/>
                <a:satOff val="14200"/>
                <a:lumOff val="13137"/>
                <a:alphaOff val="0"/>
                <a:tint val="96000"/>
                <a:lumMod val="100000"/>
              </a:schemeClr>
            </a:gs>
            <a:gs pos="78000">
              <a:schemeClr val="accent2">
                <a:hueOff val="-2964286"/>
                <a:satOff val="14200"/>
                <a:lumOff val="13137"/>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2007" tIns="17336" rIns="17336" bIns="17336" numCol="1" spcCol="1270" anchor="ctr" anchorCtr="0">
          <a:noAutofit/>
        </a:bodyPr>
        <a:lstStyle/>
        <a:p>
          <a:pPr marL="0" lvl="0" indent="0" algn="ctr" defTabSz="577850">
            <a:lnSpc>
              <a:spcPct val="90000"/>
            </a:lnSpc>
            <a:spcBef>
              <a:spcPct val="0"/>
            </a:spcBef>
            <a:spcAft>
              <a:spcPct val="35000"/>
            </a:spcAft>
            <a:buNone/>
          </a:pPr>
          <a:r>
            <a:rPr lang="de-DE" sz="1300" kern="1200" dirty="0"/>
            <a:t>Study </a:t>
          </a:r>
          <a:r>
            <a:rPr lang="de-DE" sz="1300" kern="1200" dirty="0" err="1"/>
            <a:t>completed</a:t>
          </a:r>
          <a:endParaRPr lang="de-DE" sz="1300" kern="1200" dirty="0"/>
        </a:p>
      </dsp:txBody>
      <dsp:txXfrm>
        <a:off x="9821178" y="214971"/>
        <a:ext cx="1407489" cy="702000"/>
      </dsp:txXfrm>
    </dsp:sp>
    <dsp:sp modelId="{0412B78C-9D73-4F52-B4E6-F975D900FD43}">
      <dsp:nvSpPr>
        <dsp:cNvPr id="0" name=""/>
        <dsp:cNvSpPr/>
      </dsp:nvSpPr>
      <dsp:spPr>
        <a:xfrm>
          <a:off x="9470178" y="1004721"/>
          <a:ext cx="1687591" cy="41989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114300" lvl="1" indent="-114300" algn="l" defTabSz="577850">
            <a:lnSpc>
              <a:spcPct val="150000"/>
            </a:lnSpc>
            <a:spcBef>
              <a:spcPct val="0"/>
            </a:spcBef>
            <a:spcAft>
              <a:spcPct val="15000"/>
            </a:spcAft>
            <a:buChar char="•"/>
          </a:pPr>
          <a:r>
            <a:rPr lang="de-DE" sz="1300" kern="1200" dirty="0"/>
            <a:t>Analysis </a:t>
          </a:r>
          <a:r>
            <a:rPr lang="de-DE" sz="1300" kern="1200" dirty="0" err="1"/>
            <a:t>and</a:t>
          </a:r>
          <a:r>
            <a:rPr lang="de-DE" sz="1300" kern="1200" dirty="0"/>
            <a:t> </a:t>
          </a:r>
          <a:r>
            <a:rPr lang="de-DE" sz="1300" kern="1200" dirty="0" err="1"/>
            <a:t>interpretation</a:t>
          </a:r>
          <a:r>
            <a:rPr lang="de-DE" sz="1300" kern="1200" dirty="0"/>
            <a:t>: </a:t>
          </a:r>
          <a:r>
            <a:rPr lang="de-DE" sz="1300" kern="1200" dirty="0" err="1"/>
            <a:t>include</a:t>
          </a:r>
          <a:r>
            <a:rPr lang="de-DE" sz="1300" kern="1200" dirty="0"/>
            <a:t> </a:t>
          </a:r>
          <a:r>
            <a:rPr lang="de-DE" sz="1300" b="1" kern="1200" dirty="0" err="1"/>
            <a:t>clinicians</a:t>
          </a:r>
          <a:r>
            <a:rPr lang="de-DE" sz="1300" kern="1200" dirty="0"/>
            <a:t> </a:t>
          </a:r>
          <a:r>
            <a:rPr lang="de-DE" sz="1300" kern="1200" dirty="0" err="1"/>
            <a:t>and</a:t>
          </a:r>
          <a:r>
            <a:rPr lang="de-DE" sz="1300" kern="1200" dirty="0"/>
            <a:t> </a:t>
          </a:r>
          <a:r>
            <a:rPr lang="de-DE" sz="1300" b="1" kern="1200" dirty="0" err="1"/>
            <a:t>pathologists</a:t>
          </a:r>
          <a:endParaRPr lang="de-DE" sz="1300" b="1" kern="1200" dirty="0"/>
        </a:p>
        <a:p>
          <a:pPr marL="114300" lvl="1" indent="-114300" algn="l" defTabSz="577850">
            <a:lnSpc>
              <a:spcPct val="150000"/>
            </a:lnSpc>
            <a:spcBef>
              <a:spcPct val="0"/>
            </a:spcBef>
            <a:spcAft>
              <a:spcPct val="15000"/>
            </a:spcAft>
            <a:buChar char="•"/>
          </a:pPr>
          <a:r>
            <a:rPr lang="de-DE" sz="1300" b="1" kern="1200" dirty="0"/>
            <a:t>Data </a:t>
          </a:r>
          <a:r>
            <a:rPr lang="de-DE" sz="1300" b="1" kern="1200" dirty="0" err="1"/>
            <a:t>storage</a:t>
          </a:r>
          <a:r>
            <a:rPr lang="de-DE" sz="1300" b="1" kern="1200" dirty="0"/>
            <a:t>, </a:t>
          </a:r>
          <a:r>
            <a:rPr lang="de-DE" sz="1300" b="1" kern="1200" dirty="0" err="1"/>
            <a:t>publication</a:t>
          </a:r>
          <a:r>
            <a:rPr lang="de-DE" sz="1300" b="1" kern="1200" dirty="0"/>
            <a:t> </a:t>
          </a:r>
          <a:r>
            <a:rPr lang="de-DE" sz="1300" b="1" kern="1200" dirty="0" err="1"/>
            <a:t>and</a:t>
          </a:r>
          <a:r>
            <a:rPr lang="de-DE" sz="1300" b="1" kern="1200" dirty="0"/>
            <a:t> </a:t>
          </a:r>
          <a:r>
            <a:rPr lang="de-DE" sz="1300" b="1" kern="1200" dirty="0" err="1"/>
            <a:t>deployment</a:t>
          </a:r>
          <a:endParaRPr lang="de-DE" sz="1300" b="1" kern="1200" dirty="0"/>
        </a:p>
        <a:p>
          <a:pPr marL="114300" lvl="1" indent="-114300" algn="l" defTabSz="577850">
            <a:lnSpc>
              <a:spcPct val="150000"/>
            </a:lnSpc>
            <a:spcBef>
              <a:spcPct val="0"/>
            </a:spcBef>
            <a:spcAft>
              <a:spcPct val="15000"/>
            </a:spcAft>
            <a:buChar char="•"/>
          </a:pPr>
          <a:endParaRPr lang="de-DE" sz="1300" b="1" kern="1200" dirty="0"/>
        </a:p>
      </dsp:txBody>
      <dsp:txXfrm>
        <a:off x="9470178" y="1004721"/>
        <a:ext cx="1687591" cy="419897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C736D5-2A09-453C-9F52-9A8EA1DFACDD}">
      <dsp:nvSpPr>
        <dsp:cNvPr id="0" name=""/>
        <dsp:cNvSpPr/>
      </dsp:nvSpPr>
      <dsp:spPr>
        <a:xfrm>
          <a:off x="1467" y="379657"/>
          <a:ext cx="1197337" cy="478935"/>
        </a:xfrm>
        <a:prstGeom prst="chevron">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2007" tIns="17336" rIns="17336" bIns="17336" numCol="1" spcCol="1270" anchor="ctr" anchorCtr="0">
          <a:noAutofit/>
        </a:bodyPr>
        <a:lstStyle/>
        <a:p>
          <a:pPr marL="0" lvl="0" indent="0" algn="ctr" defTabSz="577850">
            <a:lnSpc>
              <a:spcPct val="90000"/>
            </a:lnSpc>
            <a:spcBef>
              <a:spcPct val="0"/>
            </a:spcBef>
            <a:spcAft>
              <a:spcPct val="35000"/>
            </a:spcAft>
            <a:buNone/>
          </a:pPr>
          <a:r>
            <a:rPr lang="de-DE" sz="1300" b="1" kern="1200" dirty="0">
              <a:solidFill>
                <a:schemeClr val="tx1"/>
              </a:solidFill>
            </a:rPr>
            <a:t> </a:t>
          </a:r>
        </a:p>
      </dsp:txBody>
      <dsp:txXfrm>
        <a:off x="240935" y="379657"/>
        <a:ext cx="718402" cy="478935"/>
      </dsp:txXfrm>
    </dsp:sp>
    <dsp:sp modelId="{EB910B54-9C61-4671-839F-3EF36B731E3C}">
      <dsp:nvSpPr>
        <dsp:cNvPr id="0" name=""/>
        <dsp:cNvSpPr/>
      </dsp:nvSpPr>
      <dsp:spPr>
        <a:xfrm>
          <a:off x="1079071" y="379657"/>
          <a:ext cx="1197337" cy="478935"/>
        </a:xfrm>
        <a:prstGeom prst="chevron">
          <a:avLst/>
        </a:prstGeom>
        <a:gradFill rotWithShape="0">
          <a:gsLst>
            <a:gs pos="0">
              <a:schemeClr val="accent3">
                <a:hueOff val="0"/>
                <a:satOff val="0"/>
                <a:lumOff val="0"/>
                <a:alphaOff val="0"/>
                <a:tint val="96000"/>
                <a:lumMod val="100000"/>
              </a:schemeClr>
            </a:gs>
            <a:gs pos="78000">
              <a:schemeClr val="accent3">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2007" tIns="17336" rIns="17336" bIns="17336" numCol="1" spcCol="1270" anchor="ctr" anchorCtr="0">
          <a:noAutofit/>
        </a:bodyPr>
        <a:lstStyle/>
        <a:p>
          <a:pPr marL="0" lvl="0" indent="0" algn="ctr" defTabSz="577850">
            <a:lnSpc>
              <a:spcPct val="90000"/>
            </a:lnSpc>
            <a:spcBef>
              <a:spcPct val="0"/>
            </a:spcBef>
            <a:spcAft>
              <a:spcPct val="35000"/>
            </a:spcAft>
            <a:buNone/>
          </a:pPr>
          <a:r>
            <a:rPr lang="de-DE" sz="1300" b="1" kern="1200" dirty="0" err="1">
              <a:solidFill>
                <a:schemeClr val="tx1"/>
              </a:solidFill>
            </a:rPr>
            <a:t>Include</a:t>
          </a:r>
          <a:r>
            <a:rPr lang="de-DE" sz="1300" b="1" kern="1200" dirty="0">
              <a:solidFill>
                <a:schemeClr val="tx1"/>
              </a:solidFill>
            </a:rPr>
            <a:t> </a:t>
          </a:r>
          <a:r>
            <a:rPr lang="de-DE" sz="1300" b="1" kern="1200" dirty="0" err="1">
              <a:solidFill>
                <a:schemeClr val="tx1"/>
              </a:solidFill>
            </a:rPr>
            <a:t>patient</a:t>
          </a:r>
          <a:r>
            <a:rPr lang="de-DE" sz="1300" b="1" kern="1200" dirty="0">
              <a:solidFill>
                <a:schemeClr val="tx1"/>
              </a:solidFill>
            </a:rPr>
            <a:t>?</a:t>
          </a:r>
        </a:p>
      </dsp:txBody>
      <dsp:txXfrm>
        <a:off x="1318539" y="379657"/>
        <a:ext cx="718402" cy="478935"/>
      </dsp:txXfrm>
    </dsp:sp>
    <dsp:sp modelId="{D6B79460-0E75-4B55-B318-9406C4360F9C}">
      <dsp:nvSpPr>
        <dsp:cNvPr id="0" name=""/>
        <dsp:cNvSpPr/>
      </dsp:nvSpPr>
      <dsp:spPr>
        <a:xfrm>
          <a:off x="2156675" y="379657"/>
          <a:ext cx="1197337" cy="478935"/>
        </a:xfrm>
        <a:prstGeom prst="chevron">
          <a:avLst/>
        </a:prstGeom>
        <a:gradFill rotWithShape="0">
          <a:gsLst>
            <a:gs pos="0">
              <a:schemeClr val="accent4">
                <a:hueOff val="0"/>
                <a:satOff val="0"/>
                <a:lumOff val="0"/>
                <a:alphaOff val="0"/>
                <a:tint val="96000"/>
                <a:lumMod val="100000"/>
              </a:schemeClr>
            </a:gs>
            <a:gs pos="78000">
              <a:schemeClr val="accent4">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2007" tIns="17336" rIns="17336" bIns="17336" numCol="1" spcCol="1270" anchor="ctr" anchorCtr="0">
          <a:noAutofit/>
        </a:bodyPr>
        <a:lstStyle/>
        <a:p>
          <a:pPr marL="0" lvl="0" indent="0" algn="ctr" defTabSz="577850">
            <a:lnSpc>
              <a:spcPct val="90000"/>
            </a:lnSpc>
            <a:spcBef>
              <a:spcPct val="0"/>
            </a:spcBef>
            <a:spcAft>
              <a:spcPct val="35000"/>
            </a:spcAft>
            <a:buNone/>
          </a:pPr>
          <a:r>
            <a:rPr lang="de-DE" sz="1300" b="1" i="1" u="sng" kern="1200" dirty="0">
              <a:solidFill>
                <a:schemeClr val="bg1"/>
              </a:solidFill>
            </a:rPr>
            <a:t>Patient ID, </a:t>
          </a:r>
          <a:r>
            <a:rPr lang="de-DE" sz="1300" b="1" i="1" u="sng" kern="1200" dirty="0" err="1">
              <a:solidFill>
                <a:schemeClr val="bg1"/>
              </a:solidFill>
            </a:rPr>
            <a:t>data</a:t>
          </a:r>
          <a:endParaRPr lang="de-DE" sz="1300" b="1" i="1" u="sng" kern="1200" dirty="0">
            <a:solidFill>
              <a:schemeClr val="bg1"/>
            </a:solidFill>
          </a:endParaRPr>
        </a:p>
      </dsp:txBody>
      <dsp:txXfrm>
        <a:off x="2396143" y="379657"/>
        <a:ext cx="718402" cy="478935"/>
      </dsp:txXfrm>
    </dsp:sp>
    <dsp:sp modelId="{BB55748A-9674-4B33-999C-35C1E6A6B94E}">
      <dsp:nvSpPr>
        <dsp:cNvPr id="0" name=""/>
        <dsp:cNvSpPr/>
      </dsp:nvSpPr>
      <dsp:spPr>
        <a:xfrm>
          <a:off x="3206718" y="370471"/>
          <a:ext cx="4019128" cy="478935"/>
        </a:xfrm>
        <a:prstGeom prst="chevron">
          <a:avLst/>
        </a:prstGeom>
        <a:gradFill rotWithShape="0">
          <a:gsLst>
            <a:gs pos="0">
              <a:schemeClr val="accent5">
                <a:hueOff val="0"/>
                <a:satOff val="0"/>
                <a:lumOff val="0"/>
                <a:alphaOff val="0"/>
                <a:tint val="96000"/>
                <a:lumMod val="100000"/>
              </a:schemeClr>
            </a:gs>
            <a:gs pos="78000">
              <a:schemeClr val="accent5">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2007" tIns="17336" rIns="17336" bIns="17336" numCol="1" spcCol="1270" anchor="ctr" anchorCtr="0">
          <a:noAutofit/>
        </a:bodyPr>
        <a:lstStyle/>
        <a:p>
          <a:pPr marL="0" lvl="0" indent="0" algn="ctr" defTabSz="577850">
            <a:lnSpc>
              <a:spcPct val="90000"/>
            </a:lnSpc>
            <a:spcBef>
              <a:spcPct val="0"/>
            </a:spcBef>
            <a:spcAft>
              <a:spcPct val="35000"/>
            </a:spcAft>
            <a:buNone/>
          </a:pPr>
          <a:r>
            <a:rPr lang="de-DE" sz="1300" b="1" kern="1200" dirty="0">
              <a:solidFill>
                <a:schemeClr val="bg1"/>
              </a:solidFill>
            </a:rPr>
            <a:t>Sample </a:t>
          </a:r>
          <a:r>
            <a:rPr lang="de-DE" sz="1300" b="1" kern="1200" dirty="0" err="1">
              <a:solidFill>
                <a:schemeClr val="bg1"/>
              </a:solidFill>
            </a:rPr>
            <a:t>collection</a:t>
          </a:r>
          <a:endParaRPr lang="de-DE" sz="1300" b="1" kern="1200" dirty="0">
            <a:solidFill>
              <a:schemeClr val="bg1"/>
            </a:solidFill>
          </a:endParaRPr>
        </a:p>
      </dsp:txBody>
      <dsp:txXfrm>
        <a:off x="3446186" y="370471"/>
        <a:ext cx="3540193" cy="47893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C736D5-2A09-453C-9F52-9A8EA1DFACDD}">
      <dsp:nvSpPr>
        <dsp:cNvPr id="0" name=""/>
        <dsp:cNvSpPr/>
      </dsp:nvSpPr>
      <dsp:spPr>
        <a:xfrm>
          <a:off x="516" y="378882"/>
          <a:ext cx="1225023" cy="490009"/>
        </a:xfrm>
        <a:prstGeom prst="chevron">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0005" tIns="13335" rIns="13335" bIns="13335" numCol="1" spcCol="1270" anchor="ctr" anchorCtr="0">
          <a:noAutofit/>
        </a:bodyPr>
        <a:lstStyle/>
        <a:p>
          <a:pPr marL="0" lvl="0" indent="0" algn="ctr" defTabSz="444500">
            <a:lnSpc>
              <a:spcPct val="90000"/>
            </a:lnSpc>
            <a:spcBef>
              <a:spcPct val="0"/>
            </a:spcBef>
            <a:spcAft>
              <a:spcPct val="35000"/>
            </a:spcAft>
            <a:buNone/>
          </a:pPr>
          <a:r>
            <a:rPr lang="de-DE" sz="1000" b="1" kern="1200" dirty="0">
              <a:solidFill>
                <a:schemeClr val="tx1"/>
              </a:solidFill>
            </a:rPr>
            <a:t> </a:t>
          </a:r>
          <a:r>
            <a:rPr lang="de-DE" sz="1000" b="1" kern="1200" dirty="0" err="1">
              <a:solidFill>
                <a:schemeClr val="tx1"/>
              </a:solidFill>
            </a:rPr>
            <a:t>transport</a:t>
          </a:r>
          <a:endParaRPr lang="de-DE" sz="1000" b="1" kern="1200" dirty="0">
            <a:solidFill>
              <a:schemeClr val="tx1"/>
            </a:solidFill>
          </a:endParaRPr>
        </a:p>
      </dsp:txBody>
      <dsp:txXfrm>
        <a:off x="245521" y="378882"/>
        <a:ext cx="735014" cy="490009"/>
      </dsp:txXfrm>
    </dsp:sp>
    <dsp:sp modelId="{EB910B54-9C61-4671-839F-3EF36B731E3C}">
      <dsp:nvSpPr>
        <dsp:cNvPr id="0" name=""/>
        <dsp:cNvSpPr/>
      </dsp:nvSpPr>
      <dsp:spPr>
        <a:xfrm>
          <a:off x="1124297" y="378882"/>
          <a:ext cx="1225023" cy="490009"/>
        </a:xfrm>
        <a:prstGeom prst="chevron">
          <a:avLst/>
        </a:prstGeom>
        <a:gradFill rotWithShape="0">
          <a:gsLst>
            <a:gs pos="0">
              <a:schemeClr val="accent2">
                <a:hueOff val="-988095"/>
                <a:satOff val="4733"/>
                <a:lumOff val="4379"/>
                <a:alphaOff val="0"/>
                <a:tint val="96000"/>
                <a:lumMod val="100000"/>
              </a:schemeClr>
            </a:gs>
            <a:gs pos="78000">
              <a:schemeClr val="accent2">
                <a:hueOff val="-988095"/>
                <a:satOff val="4733"/>
                <a:lumOff val="4379"/>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0005" tIns="13335" rIns="13335" bIns="13335" numCol="1" spcCol="1270" anchor="ctr" anchorCtr="0">
          <a:noAutofit/>
        </a:bodyPr>
        <a:lstStyle/>
        <a:p>
          <a:pPr marL="0" lvl="0" indent="0" algn="ctr" defTabSz="444500">
            <a:lnSpc>
              <a:spcPct val="90000"/>
            </a:lnSpc>
            <a:spcBef>
              <a:spcPct val="0"/>
            </a:spcBef>
            <a:spcAft>
              <a:spcPct val="35000"/>
            </a:spcAft>
            <a:buNone/>
          </a:pPr>
          <a:r>
            <a:rPr lang="de-DE" sz="1000" b="1" kern="1200" dirty="0" err="1">
              <a:solidFill>
                <a:schemeClr val="tx1"/>
              </a:solidFill>
            </a:rPr>
            <a:t>processing</a:t>
          </a:r>
          <a:endParaRPr lang="de-DE" sz="1000" b="1" kern="1200" dirty="0">
            <a:solidFill>
              <a:schemeClr val="tx1"/>
            </a:solidFill>
          </a:endParaRPr>
        </a:p>
      </dsp:txBody>
      <dsp:txXfrm>
        <a:off x="1369302" y="378882"/>
        <a:ext cx="735014" cy="490009"/>
      </dsp:txXfrm>
    </dsp:sp>
    <dsp:sp modelId="{E6963B84-81A5-4824-AF65-815A3AD9BD06}">
      <dsp:nvSpPr>
        <dsp:cNvPr id="0" name=""/>
        <dsp:cNvSpPr/>
      </dsp:nvSpPr>
      <dsp:spPr>
        <a:xfrm>
          <a:off x="2248079" y="378882"/>
          <a:ext cx="1225023" cy="490009"/>
        </a:xfrm>
        <a:prstGeom prst="chevron">
          <a:avLst/>
        </a:prstGeom>
        <a:gradFill rotWithShape="0">
          <a:gsLst>
            <a:gs pos="0">
              <a:schemeClr val="accent2">
                <a:hueOff val="-1976191"/>
                <a:satOff val="9467"/>
                <a:lumOff val="8758"/>
                <a:alphaOff val="0"/>
                <a:tint val="96000"/>
                <a:lumMod val="100000"/>
              </a:schemeClr>
            </a:gs>
            <a:gs pos="78000">
              <a:schemeClr val="accent2">
                <a:hueOff val="-1976191"/>
                <a:satOff val="9467"/>
                <a:lumOff val="8758"/>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0005" tIns="13335" rIns="13335" bIns="13335" numCol="1" spcCol="1270" anchor="ctr" anchorCtr="0">
          <a:noAutofit/>
        </a:bodyPr>
        <a:lstStyle/>
        <a:p>
          <a:pPr marL="0" lvl="0" indent="0" algn="ctr" defTabSz="444500">
            <a:lnSpc>
              <a:spcPct val="90000"/>
            </a:lnSpc>
            <a:spcBef>
              <a:spcPct val="0"/>
            </a:spcBef>
            <a:spcAft>
              <a:spcPct val="35000"/>
            </a:spcAft>
            <a:buNone/>
          </a:pPr>
          <a:r>
            <a:rPr lang="de-DE" sz="1000" b="1" kern="1200" dirty="0" err="1">
              <a:solidFill>
                <a:schemeClr val="tx1"/>
              </a:solidFill>
            </a:rPr>
            <a:t>storage</a:t>
          </a:r>
          <a:endParaRPr lang="de-DE" sz="1000" b="1" kern="1200" dirty="0">
            <a:solidFill>
              <a:schemeClr val="tx1"/>
            </a:solidFill>
          </a:endParaRPr>
        </a:p>
      </dsp:txBody>
      <dsp:txXfrm>
        <a:off x="2493084" y="378882"/>
        <a:ext cx="735014" cy="490009"/>
      </dsp:txXfrm>
    </dsp:sp>
    <dsp:sp modelId="{D6B79460-0E75-4B55-B318-9406C4360F9C}">
      <dsp:nvSpPr>
        <dsp:cNvPr id="0" name=""/>
        <dsp:cNvSpPr/>
      </dsp:nvSpPr>
      <dsp:spPr>
        <a:xfrm>
          <a:off x="3371860" y="378882"/>
          <a:ext cx="1225023" cy="490009"/>
        </a:xfrm>
        <a:prstGeom prst="chevron">
          <a:avLst/>
        </a:prstGeom>
        <a:gradFill rotWithShape="0">
          <a:gsLst>
            <a:gs pos="0">
              <a:schemeClr val="accent2">
                <a:hueOff val="-2964286"/>
                <a:satOff val="14200"/>
                <a:lumOff val="13137"/>
                <a:alphaOff val="0"/>
                <a:tint val="96000"/>
                <a:lumMod val="100000"/>
              </a:schemeClr>
            </a:gs>
            <a:gs pos="78000">
              <a:schemeClr val="accent2">
                <a:hueOff val="-2964286"/>
                <a:satOff val="14200"/>
                <a:lumOff val="13137"/>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0005" tIns="13335" rIns="13335" bIns="13335" numCol="1" spcCol="1270" anchor="ctr" anchorCtr="0">
          <a:noAutofit/>
        </a:bodyPr>
        <a:lstStyle/>
        <a:p>
          <a:pPr marL="0" lvl="0" indent="0" algn="ctr" defTabSz="444500">
            <a:lnSpc>
              <a:spcPct val="90000"/>
            </a:lnSpc>
            <a:spcBef>
              <a:spcPct val="0"/>
            </a:spcBef>
            <a:spcAft>
              <a:spcPct val="35000"/>
            </a:spcAft>
            <a:buNone/>
          </a:pPr>
          <a:r>
            <a:rPr lang="de-DE" sz="1000" b="1" kern="1200">
              <a:solidFill>
                <a:schemeClr val="tx1"/>
              </a:solidFill>
            </a:rPr>
            <a:t>analysis</a:t>
          </a:r>
          <a:endParaRPr lang="de-DE" sz="1000" b="1" kern="1200" dirty="0">
            <a:solidFill>
              <a:schemeClr val="tx1"/>
            </a:solidFill>
          </a:endParaRPr>
        </a:p>
      </dsp:txBody>
      <dsp:txXfrm>
        <a:off x="3616865" y="378882"/>
        <a:ext cx="735014" cy="49000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B93972-D4A2-4AC8-99B7-C251222393B9}">
      <dsp:nvSpPr>
        <dsp:cNvPr id="0" name=""/>
        <dsp:cNvSpPr/>
      </dsp:nvSpPr>
      <dsp:spPr>
        <a:xfrm>
          <a:off x="6365" y="26499"/>
          <a:ext cx="1363349" cy="545339"/>
        </a:xfrm>
        <a:prstGeom prst="chevron">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de-DE" sz="1200" b="1" kern="1200" dirty="0">
              <a:solidFill>
                <a:schemeClr val="tx1"/>
              </a:solidFill>
            </a:rPr>
            <a:t>Patient </a:t>
          </a:r>
          <a:r>
            <a:rPr lang="de-DE" sz="1200" b="1" kern="1200" dirty="0" err="1">
              <a:solidFill>
                <a:schemeClr val="tx1"/>
              </a:solidFill>
            </a:rPr>
            <a:t>admission</a:t>
          </a:r>
          <a:r>
            <a:rPr lang="de-DE" sz="1200" b="1" kern="1200" dirty="0">
              <a:solidFill>
                <a:schemeClr val="tx1"/>
              </a:solidFill>
            </a:rPr>
            <a:t> </a:t>
          </a:r>
        </a:p>
      </dsp:txBody>
      <dsp:txXfrm>
        <a:off x="279035" y="26499"/>
        <a:ext cx="818010" cy="545339"/>
      </dsp:txXfrm>
    </dsp:sp>
    <dsp:sp modelId="{9233BE7A-5543-4779-B083-5CEE00CEC1B9}">
      <dsp:nvSpPr>
        <dsp:cNvPr id="0" name=""/>
        <dsp:cNvSpPr/>
      </dsp:nvSpPr>
      <dsp:spPr>
        <a:xfrm>
          <a:off x="1153715" y="26499"/>
          <a:ext cx="1363349" cy="545339"/>
        </a:xfrm>
        <a:prstGeom prst="chevron">
          <a:avLst/>
        </a:prstGeom>
        <a:gradFill rotWithShape="0">
          <a:gsLst>
            <a:gs pos="0">
              <a:schemeClr val="accent3">
                <a:hueOff val="0"/>
                <a:satOff val="0"/>
                <a:lumOff val="0"/>
                <a:alphaOff val="0"/>
                <a:tint val="96000"/>
                <a:lumMod val="100000"/>
              </a:schemeClr>
            </a:gs>
            <a:gs pos="78000">
              <a:schemeClr val="accent3">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de-DE" sz="1200" b="1" kern="1200" dirty="0">
              <a:solidFill>
                <a:schemeClr val="tx1"/>
              </a:solidFill>
            </a:rPr>
            <a:t>Primary </a:t>
          </a:r>
          <a:r>
            <a:rPr lang="de-DE" sz="1200" b="1" kern="1200" dirty="0" err="1">
              <a:solidFill>
                <a:schemeClr val="tx1"/>
              </a:solidFill>
            </a:rPr>
            <a:t>diagnosis</a:t>
          </a:r>
          <a:endParaRPr lang="de-DE" sz="1200" b="1" kern="1200" dirty="0">
            <a:solidFill>
              <a:schemeClr val="tx1"/>
            </a:solidFill>
          </a:endParaRPr>
        </a:p>
      </dsp:txBody>
      <dsp:txXfrm>
        <a:off x="1426385" y="26499"/>
        <a:ext cx="818010" cy="545339"/>
      </dsp:txXfrm>
    </dsp:sp>
    <dsp:sp modelId="{047F6DCC-5747-4D34-8FDF-C8F7CD2907C4}">
      <dsp:nvSpPr>
        <dsp:cNvPr id="0" name=""/>
        <dsp:cNvSpPr/>
      </dsp:nvSpPr>
      <dsp:spPr>
        <a:xfrm>
          <a:off x="2301064" y="26499"/>
          <a:ext cx="1363349" cy="545339"/>
        </a:xfrm>
        <a:prstGeom prst="chevron">
          <a:avLst/>
        </a:prstGeom>
        <a:gradFill rotWithShape="0">
          <a:gsLst>
            <a:gs pos="0">
              <a:schemeClr val="accent4">
                <a:hueOff val="0"/>
                <a:satOff val="0"/>
                <a:lumOff val="0"/>
                <a:alphaOff val="0"/>
                <a:tint val="96000"/>
                <a:lumMod val="100000"/>
              </a:schemeClr>
            </a:gs>
            <a:gs pos="78000">
              <a:schemeClr val="accent4">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de-DE" sz="1200" b="1" i="1" u="sng" kern="1200" dirty="0" err="1">
              <a:solidFill>
                <a:schemeClr val="bg1"/>
              </a:solidFill>
            </a:rPr>
            <a:t>Informed</a:t>
          </a:r>
          <a:r>
            <a:rPr lang="de-DE" sz="1200" b="1" i="1" u="sng" kern="1200" dirty="0">
              <a:solidFill>
                <a:schemeClr val="bg1"/>
              </a:solidFill>
            </a:rPr>
            <a:t> </a:t>
          </a:r>
          <a:r>
            <a:rPr lang="de-DE" sz="1200" b="1" i="1" u="sng" kern="1200" dirty="0" err="1">
              <a:solidFill>
                <a:schemeClr val="bg1"/>
              </a:solidFill>
            </a:rPr>
            <a:t>consent</a:t>
          </a:r>
          <a:endParaRPr lang="de-DE" sz="1200" b="1" i="1" u="sng" kern="1200" dirty="0">
            <a:solidFill>
              <a:schemeClr val="bg1"/>
            </a:solidFill>
          </a:endParaRPr>
        </a:p>
      </dsp:txBody>
      <dsp:txXfrm>
        <a:off x="2573734" y="26499"/>
        <a:ext cx="818010" cy="545339"/>
      </dsp:txXfrm>
    </dsp:sp>
    <dsp:sp modelId="{1B7EB3EC-BCF4-4AF5-95FB-E2A4BFFF63FF}">
      <dsp:nvSpPr>
        <dsp:cNvPr id="0" name=""/>
        <dsp:cNvSpPr/>
      </dsp:nvSpPr>
      <dsp:spPr>
        <a:xfrm>
          <a:off x="3448414" y="26499"/>
          <a:ext cx="3286572" cy="545339"/>
        </a:xfrm>
        <a:prstGeom prst="chevron">
          <a:avLst/>
        </a:prstGeom>
        <a:gradFill rotWithShape="0">
          <a:gsLst>
            <a:gs pos="0">
              <a:schemeClr val="accent5">
                <a:hueOff val="0"/>
                <a:satOff val="0"/>
                <a:lumOff val="0"/>
                <a:alphaOff val="0"/>
                <a:tint val="96000"/>
                <a:lumMod val="100000"/>
              </a:schemeClr>
            </a:gs>
            <a:gs pos="78000">
              <a:schemeClr val="accent5">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de-DE" sz="1200" b="1" kern="1200" dirty="0">
              <a:solidFill>
                <a:schemeClr val="bg1"/>
              </a:solidFill>
            </a:rPr>
            <a:t>Medical </a:t>
          </a:r>
          <a:r>
            <a:rPr lang="de-DE" sz="1200" b="1" kern="1200" dirty="0" err="1">
              <a:solidFill>
                <a:schemeClr val="bg1"/>
              </a:solidFill>
            </a:rPr>
            <a:t>treatment</a:t>
          </a:r>
          <a:endParaRPr lang="de-DE" sz="1200" b="1" kern="1200" dirty="0">
            <a:solidFill>
              <a:schemeClr val="bg1"/>
            </a:solidFill>
          </a:endParaRPr>
        </a:p>
      </dsp:txBody>
      <dsp:txXfrm>
        <a:off x="3721084" y="26499"/>
        <a:ext cx="2741233" cy="545339"/>
      </dsp:txXfrm>
    </dsp:sp>
    <dsp:sp modelId="{42091DAF-F790-4EB0-A177-45AA0541FA12}">
      <dsp:nvSpPr>
        <dsp:cNvPr id="0" name=""/>
        <dsp:cNvSpPr/>
      </dsp:nvSpPr>
      <dsp:spPr>
        <a:xfrm>
          <a:off x="4410025" y="640006"/>
          <a:ext cx="1090679" cy="17052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114300" lvl="1" indent="-114300" algn="l" defTabSz="533400">
            <a:lnSpc>
              <a:spcPct val="150000"/>
            </a:lnSpc>
            <a:spcBef>
              <a:spcPct val="0"/>
            </a:spcBef>
            <a:spcAft>
              <a:spcPct val="15000"/>
            </a:spcAft>
            <a:buChar char="•"/>
          </a:pPr>
          <a:r>
            <a:rPr lang="de-DE" sz="1200" b="0" kern="1200" dirty="0" err="1">
              <a:solidFill>
                <a:schemeClr val="tx1"/>
              </a:solidFill>
            </a:rPr>
            <a:t>Phlebotomy</a:t>
          </a:r>
          <a:endParaRPr lang="de-DE" sz="1200" b="0" kern="1200" dirty="0">
            <a:solidFill>
              <a:schemeClr val="tx1"/>
            </a:solidFill>
          </a:endParaRPr>
        </a:p>
        <a:p>
          <a:pPr marL="114300" lvl="1" indent="-114300" algn="l" defTabSz="533400">
            <a:lnSpc>
              <a:spcPct val="150000"/>
            </a:lnSpc>
            <a:spcBef>
              <a:spcPct val="0"/>
            </a:spcBef>
            <a:spcAft>
              <a:spcPct val="15000"/>
            </a:spcAft>
            <a:buChar char="•"/>
          </a:pPr>
          <a:r>
            <a:rPr lang="de-DE" sz="1200" b="0" kern="1200" dirty="0" err="1">
              <a:solidFill>
                <a:schemeClr val="tx1"/>
              </a:solidFill>
            </a:rPr>
            <a:t>Biopsy</a:t>
          </a:r>
          <a:endParaRPr lang="de-DE" sz="1200" b="0" kern="1200" dirty="0">
            <a:solidFill>
              <a:schemeClr val="tx1"/>
            </a:solidFill>
          </a:endParaRPr>
        </a:p>
        <a:p>
          <a:pPr marL="114300" lvl="1" indent="-114300" algn="l" defTabSz="533400">
            <a:lnSpc>
              <a:spcPct val="150000"/>
            </a:lnSpc>
            <a:spcBef>
              <a:spcPct val="0"/>
            </a:spcBef>
            <a:spcAft>
              <a:spcPct val="15000"/>
            </a:spcAft>
            <a:buChar char="•"/>
          </a:pPr>
          <a:r>
            <a:rPr lang="de-DE" sz="1200" b="0" kern="1200" dirty="0" err="1">
              <a:solidFill>
                <a:schemeClr val="tx1"/>
              </a:solidFill>
            </a:rPr>
            <a:t>Surgery</a:t>
          </a:r>
          <a:endParaRPr lang="de-DE" sz="1200" b="0" kern="1200" dirty="0">
            <a:solidFill>
              <a:schemeClr val="tx1"/>
            </a:solidFill>
          </a:endParaRPr>
        </a:p>
        <a:p>
          <a:pPr marL="114300" lvl="1" indent="-114300" algn="l" defTabSz="533400">
            <a:lnSpc>
              <a:spcPct val="150000"/>
            </a:lnSpc>
            <a:spcBef>
              <a:spcPct val="0"/>
            </a:spcBef>
            <a:spcAft>
              <a:spcPct val="15000"/>
            </a:spcAft>
            <a:buChar char="•"/>
          </a:pPr>
          <a:r>
            <a:rPr lang="de-DE" sz="1200" b="0" kern="1200" dirty="0">
              <a:solidFill>
                <a:schemeClr val="tx1"/>
              </a:solidFill>
            </a:rPr>
            <a:t>…</a:t>
          </a:r>
        </a:p>
      </dsp:txBody>
      <dsp:txXfrm>
        <a:off x="4410025" y="640006"/>
        <a:ext cx="1090679" cy="1705218"/>
      </dsp:txXfrm>
    </dsp:sp>
    <dsp:sp modelId="{BBCF71E3-FF57-4840-85D8-C761A19DBEB4}">
      <dsp:nvSpPr>
        <dsp:cNvPr id="0" name=""/>
        <dsp:cNvSpPr/>
      </dsp:nvSpPr>
      <dsp:spPr>
        <a:xfrm>
          <a:off x="6518986" y="26499"/>
          <a:ext cx="1363349" cy="545339"/>
        </a:xfrm>
        <a:prstGeom prst="chevron">
          <a:avLst/>
        </a:prstGeom>
        <a:gradFill rotWithShape="0">
          <a:gsLst>
            <a:gs pos="0">
              <a:schemeClr val="accent6">
                <a:hueOff val="0"/>
                <a:satOff val="0"/>
                <a:lumOff val="0"/>
                <a:alphaOff val="0"/>
                <a:tint val="96000"/>
                <a:lumMod val="100000"/>
              </a:schemeClr>
            </a:gs>
            <a:gs pos="78000">
              <a:schemeClr val="accent6">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150000"/>
            </a:lnSpc>
            <a:spcBef>
              <a:spcPct val="0"/>
            </a:spcBef>
            <a:spcAft>
              <a:spcPct val="35000"/>
            </a:spcAft>
            <a:buNone/>
          </a:pPr>
          <a:r>
            <a:rPr lang="de-DE" sz="1200" b="1" kern="1200" dirty="0" err="1">
              <a:solidFill>
                <a:schemeClr val="bg1"/>
              </a:solidFill>
            </a:rPr>
            <a:t>Pathology</a:t>
          </a:r>
          <a:endParaRPr lang="de-DE" sz="1200" b="1" kern="1200" dirty="0">
            <a:solidFill>
              <a:schemeClr val="bg1"/>
            </a:solidFill>
          </a:endParaRPr>
        </a:p>
      </dsp:txBody>
      <dsp:txXfrm>
        <a:off x="6791656" y="26499"/>
        <a:ext cx="818010" cy="545339"/>
      </dsp:txXfrm>
    </dsp:sp>
    <dsp:sp modelId="{BBB7BD6F-974C-48E8-B1D4-85EDCA2C1AB0}">
      <dsp:nvSpPr>
        <dsp:cNvPr id="0" name=""/>
        <dsp:cNvSpPr/>
      </dsp:nvSpPr>
      <dsp:spPr>
        <a:xfrm>
          <a:off x="6518986" y="640006"/>
          <a:ext cx="1090679" cy="17052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114300" lvl="1" indent="-114300" algn="l" defTabSz="533400">
            <a:lnSpc>
              <a:spcPct val="150000"/>
            </a:lnSpc>
            <a:spcBef>
              <a:spcPct val="0"/>
            </a:spcBef>
            <a:spcAft>
              <a:spcPct val="15000"/>
            </a:spcAft>
            <a:buChar char="•"/>
          </a:pPr>
          <a:r>
            <a:rPr lang="de-DE" sz="1200" b="0" kern="1200" dirty="0" err="1">
              <a:solidFill>
                <a:schemeClr val="tx1"/>
              </a:solidFill>
            </a:rPr>
            <a:t>Grossing</a:t>
          </a:r>
          <a:endParaRPr lang="de-DE" sz="1200" b="0" kern="1200" dirty="0">
            <a:solidFill>
              <a:schemeClr val="tx1"/>
            </a:solidFill>
          </a:endParaRPr>
        </a:p>
        <a:p>
          <a:pPr marL="114300" lvl="1" indent="-114300" algn="l" defTabSz="533400">
            <a:lnSpc>
              <a:spcPct val="150000"/>
            </a:lnSpc>
            <a:spcBef>
              <a:spcPct val="0"/>
            </a:spcBef>
            <a:spcAft>
              <a:spcPct val="15000"/>
            </a:spcAft>
            <a:buChar char="•"/>
          </a:pPr>
          <a:r>
            <a:rPr lang="de-DE" sz="1200" b="0" kern="1200" dirty="0" err="1">
              <a:solidFill>
                <a:schemeClr val="tx1"/>
              </a:solidFill>
            </a:rPr>
            <a:t>Selection</a:t>
          </a:r>
          <a:r>
            <a:rPr lang="de-DE" sz="1200" b="0" kern="1200" dirty="0">
              <a:solidFill>
                <a:schemeClr val="tx1"/>
              </a:solidFill>
            </a:rPr>
            <a:t> </a:t>
          </a:r>
          <a:r>
            <a:rPr lang="de-DE" sz="1200" b="0" kern="1200" dirty="0" err="1">
              <a:solidFill>
                <a:schemeClr val="tx1"/>
              </a:solidFill>
            </a:rPr>
            <a:t>of</a:t>
          </a:r>
          <a:r>
            <a:rPr lang="de-DE" sz="1200" b="0" kern="1200" dirty="0">
              <a:solidFill>
                <a:schemeClr val="tx1"/>
              </a:solidFill>
            </a:rPr>
            <a:t> material </a:t>
          </a:r>
          <a:r>
            <a:rPr lang="de-DE" sz="1200" b="0" kern="1200" dirty="0" err="1">
              <a:solidFill>
                <a:schemeClr val="tx1"/>
              </a:solidFill>
            </a:rPr>
            <a:t>for</a:t>
          </a:r>
          <a:endParaRPr lang="de-DE" sz="1200" b="0" kern="1200" dirty="0">
            <a:solidFill>
              <a:schemeClr val="tx1"/>
            </a:solidFill>
          </a:endParaRPr>
        </a:p>
        <a:p>
          <a:pPr marL="228600" lvl="2" indent="-114300" algn="l" defTabSz="533400">
            <a:lnSpc>
              <a:spcPct val="150000"/>
            </a:lnSpc>
            <a:spcBef>
              <a:spcPct val="0"/>
            </a:spcBef>
            <a:spcAft>
              <a:spcPct val="15000"/>
            </a:spcAft>
            <a:buChar char="•"/>
          </a:pPr>
          <a:r>
            <a:rPr lang="de-DE" sz="1200" b="0" kern="1200" dirty="0" err="1">
              <a:solidFill>
                <a:schemeClr val="tx1"/>
              </a:solidFill>
            </a:rPr>
            <a:t>Secondary</a:t>
          </a:r>
          <a:r>
            <a:rPr lang="de-DE" sz="1200" b="0" kern="1200" dirty="0">
              <a:solidFill>
                <a:schemeClr val="tx1"/>
              </a:solidFill>
            </a:rPr>
            <a:t> </a:t>
          </a:r>
          <a:r>
            <a:rPr lang="de-DE" sz="1200" b="0" kern="1200" dirty="0" err="1">
              <a:solidFill>
                <a:schemeClr val="tx1"/>
              </a:solidFill>
            </a:rPr>
            <a:t>diagnosis</a:t>
          </a:r>
          <a:endParaRPr lang="de-DE" sz="1200" b="0" kern="1200" dirty="0">
            <a:solidFill>
              <a:schemeClr val="tx1"/>
            </a:solidFill>
          </a:endParaRPr>
        </a:p>
        <a:p>
          <a:pPr marL="228600" lvl="2" indent="-114300" algn="l" defTabSz="533400">
            <a:lnSpc>
              <a:spcPct val="150000"/>
            </a:lnSpc>
            <a:spcBef>
              <a:spcPct val="0"/>
            </a:spcBef>
            <a:spcAft>
              <a:spcPct val="15000"/>
            </a:spcAft>
            <a:buChar char="•"/>
          </a:pPr>
          <a:r>
            <a:rPr lang="de-DE" sz="1200" b="0" kern="1200" dirty="0">
              <a:solidFill>
                <a:schemeClr val="tx1"/>
              </a:solidFill>
            </a:rPr>
            <a:t>Study</a:t>
          </a:r>
        </a:p>
      </dsp:txBody>
      <dsp:txXfrm>
        <a:off x="6518986" y="640006"/>
        <a:ext cx="1090679" cy="1705218"/>
      </dsp:txXfrm>
    </dsp:sp>
    <dsp:sp modelId="{0C31A6FE-F10C-4460-B85A-4368390A10DE}">
      <dsp:nvSpPr>
        <dsp:cNvPr id="0" name=""/>
        <dsp:cNvSpPr/>
      </dsp:nvSpPr>
      <dsp:spPr>
        <a:xfrm>
          <a:off x="7666335" y="26499"/>
          <a:ext cx="1363349" cy="545339"/>
        </a:xfrm>
        <a:prstGeom prst="chevron">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150000"/>
            </a:lnSpc>
            <a:spcBef>
              <a:spcPct val="0"/>
            </a:spcBef>
            <a:spcAft>
              <a:spcPct val="35000"/>
            </a:spcAft>
            <a:buNone/>
          </a:pPr>
          <a:r>
            <a:rPr lang="de-DE" sz="1200" b="0" kern="1200" dirty="0">
              <a:solidFill>
                <a:schemeClr val="tx1"/>
              </a:solidFill>
              <a:sym typeface="Wingdings" panose="05000000000000000000" pitchFamily="2" charset="2"/>
            </a:rPr>
            <a:t>  </a:t>
          </a:r>
          <a:endParaRPr lang="de-DE" sz="1200" b="0" kern="1200" dirty="0">
            <a:solidFill>
              <a:schemeClr val="tx1"/>
            </a:solidFill>
          </a:endParaRPr>
        </a:p>
      </dsp:txBody>
      <dsp:txXfrm>
        <a:off x="7939005" y="26499"/>
        <a:ext cx="818010" cy="545339"/>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3.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4.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1.png"/><Relationship Id="rId7"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 Id="rId9" Type="http://schemas.openxmlformats.org/officeDocument/2006/relationships/image" Target="../media/image8.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4">
    <p:spTree>
      <p:nvGrpSpPr>
        <p:cNvPr id="1" name=""/>
        <p:cNvGrpSpPr/>
        <p:nvPr/>
      </p:nvGrpSpPr>
      <p:grpSpPr>
        <a:xfrm>
          <a:off x="0" y="0"/>
          <a:ext cx="0" cy="0"/>
          <a:chOff x="0" y="0"/>
          <a:chExt cx="0" cy="0"/>
        </a:xfrm>
      </p:grpSpPr>
      <p:sp>
        <p:nvSpPr>
          <p:cNvPr id="2" name="Title 1"/>
          <p:cNvSpPr>
            <a:spLocks noGrp="1"/>
          </p:cNvSpPr>
          <p:nvPr>
            <p:ph type="ctrTitle"/>
          </p:nvPr>
        </p:nvSpPr>
        <p:spPr>
          <a:xfrm>
            <a:off x="715434" y="568999"/>
            <a:ext cx="7799940" cy="2031325"/>
          </a:xfrm>
        </p:spPr>
        <p:txBody>
          <a:bodyPr anchor="ctr" anchorCtr="0">
            <a:normAutofit/>
          </a:bodyPr>
          <a:lstStyle>
            <a:lvl1pPr algn="l">
              <a:defRPr sz="4200" cap="all" baseline="0">
                <a:solidFill>
                  <a:srgbClr val="007934"/>
                </a:solidFill>
              </a:defRPr>
            </a:lvl1pPr>
          </a:lstStyle>
          <a:p>
            <a:r>
              <a:rPr lang="de-DE" dirty="0"/>
              <a:t>Titelmasterformat durch Klicken bearbeiten</a:t>
            </a:r>
            <a:endParaRPr lang="en-US" dirty="0"/>
          </a:p>
        </p:txBody>
      </p:sp>
      <p:sp>
        <p:nvSpPr>
          <p:cNvPr id="3" name="Subtitle 2"/>
          <p:cNvSpPr>
            <a:spLocks noGrp="1"/>
          </p:cNvSpPr>
          <p:nvPr>
            <p:ph type="subTitle" idx="1"/>
          </p:nvPr>
        </p:nvSpPr>
        <p:spPr>
          <a:xfrm>
            <a:off x="753534" y="2990296"/>
            <a:ext cx="7761840" cy="830997"/>
          </a:xfrm>
        </p:spPr>
        <p:txBody>
          <a:bodyPr anchor="t">
            <a:normAutofit/>
          </a:bodyPr>
          <a:lstStyle>
            <a:lvl1pPr marL="0" indent="0" algn="l">
              <a:buNone/>
              <a:defRPr sz="2400">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dirty="0"/>
              <a:t>Formatvorlage des Untertitelmasters durch Klicken bearbeiten</a:t>
            </a:r>
            <a:endParaRPr lang="en-US" dirty="0"/>
          </a:p>
        </p:txBody>
      </p:sp>
      <p:sp>
        <p:nvSpPr>
          <p:cNvPr id="4" name="Date Placeholder 3"/>
          <p:cNvSpPr>
            <a:spLocks noGrp="1"/>
          </p:cNvSpPr>
          <p:nvPr>
            <p:ph type="dt" sz="half" idx="10"/>
          </p:nvPr>
        </p:nvSpPr>
        <p:spPr>
          <a:xfrm>
            <a:off x="677334" y="6421440"/>
            <a:ext cx="911939" cy="365125"/>
          </a:xfrm>
        </p:spPr>
        <p:txBody>
          <a:bodyPr/>
          <a:lstStyle>
            <a:lvl1pPr algn="l">
              <a:defRPr/>
            </a:lvl1pPr>
          </a:lstStyle>
          <a:p>
            <a:fld id="{B61BEF0D-F0BB-DE4B-95CE-6DB70DBA9567}" type="datetimeFigureOut">
              <a:rPr lang="en-US" smtClean="0"/>
              <a:pPr/>
              <a:t>12/1/2020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640748" y="6428906"/>
            <a:ext cx="683339" cy="365125"/>
          </a:xfrm>
        </p:spPr>
        <p:txBody>
          <a:bodyPr/>
          <a:lstStyle/>
          <a:p>
            <a:fld id="{D57F1E4F-1CFF-5643-939E-217C01CDF565}" type="slidenum">
              <a:rPr lang="en-US" dirty="0"/>
              <a:pPr/>
              <a:t>‹#›</a:t>
            </a:fld>
            <a:endParaRPr lang="en-US" dirty="0"/>
          </a:p>
        </p:txBody>
      </p:sp>
      <p:pic>
        <p:nvPicPr>
          <p:cNvPr id="9" name="Picture 2" descr="Resultat d'imatges de EU emblem"/>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6048376"/>
            <a:ext cx="1276350" cy="809624"/>
          </a:xfrm>
          <a:prstGeom prst="rect">
            <a:avLst/>
          </a:prstGeom>
          <a:noFill/>
        </p:spPr>
      </p:pic>
      <p:sp>
        <p:nvSpPr>
          <p:cNvPr id="10" name="Text Box 2"/>
          <p:cNvSpPr txBox="1">
            <a:spLocks noChangeArrowheads="1"/>
          </p:cNvSpPr>
          <p:nvPr userDrawn="1"/>
        </p:nvSpPr>
        <p:spPr bwMode="auto">
          <a:xfrm>
            <a:off x="1304925" y="6048376"/>
            <a:ext cx="5991225" cy="823278"/>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nSpc>
                <a:spcPct val="107000"/>
              </a:lnSpc>
              <a:spcAft>
                <a:spcPts val="800"/>
              </a:spcAft>
            </a:pPr>
            <a:r>
              <a:rPr lang="en-US" sz="1100" dirty="0">
                <a:effectLst/>
                <a:latin typeface="Calibri"/>
                <a:ea typeface="Calibri"/>
                <a:cs typeface="Times New Roman"/>
              </a:rPr>
              <a:t>This workshop has received funding from the European Union’s Horizon 2020 research and innovation </a:t>
            </a:r>
            <a:r>
              <a:rPr lang="en-US" sz="1100" dirty="0" err="1">
                <a:effectLst/>
                <a:latin typeface="Calibri"/>
                <a:ea typeface="Calibri"/>
                <a:cs typeface="Times New Roman"/>
              </a:rPr>
              <a:t>programme</a:t>
            </a:r>
            <a:r>
              <a:rPr lang="en-US" sz="1100" dirty="0">
                <a:effectLst/>
                <a:latin typeface="Calibri"/>
                <a:ea typeface="Calibri"/>
                <a:cs typeface="Times New Roman"/>
              </a:rPr>
              <a:t> under grant agreement No 824110</a:t>
            </a:r>
            <a:endParaRPr lang="en-GB" sz="1100" dirty="0">
              <a:effectLst/>
              <a:latin typeface="Calibri"/>
              <a:ea typeface="Calibri"/>
              <a:cs typeface="Times New Roman"/>
            </a:endParaRPr>
          </a:p>
        </p:txBody>
      </p:sp>
      <p:pic>
        <p:nvPicPr>
          <p:cNvPr id="11" name="Grafik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967913" y="-1"/>
            <a:ext cx="1604962" cy="1069974"/>
          </a:xfrm>
          <a:prstGeom prst="rect">
            <a:avLst/>
          </a:prstGeom>
        </p:spPr>
      </p:pic>
      <p:pic>
        <p:nvPicPr>
          <p:cNvPr id="12" name="Picture 2"/>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9250811" y="1952625"/>
            <a:ext cx="2939110" cy="6476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 name="Picture 3"/>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9540892" y="2752171"/>
            <a:ext cx="2403457" cy="7084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 name="Picture 10"/>
          <p:cNvPicPr/>
          <p:nvPr userDrawn="1"/>
        </p:nvPicPr>
        <p:blipFill rotWithShape="1">
          <a:blip r:embed="rId6" cstate="print">
            <a:extLst>
              <a:ext uri="{28A0092B-C50C-407E-A947-70E740481C1C}">
                <a14:useLocalDpi xmlns:a14="http://schemas.microsoft.com/office/drawing/2010/main" val="0"/>
              </a:ext>
            </a:extLst>
          </a:blip>
          <a:srcRect t="14151" b="12881"/>
          <a:stretch/>
        </p:blipFill>
        <p:spPr bwMode="auto">
          <a:xfrm>
            <a:off x="9540892" y="3601000"/>
            <a:ext cx="2403457" cy="761450"/>
          </a:xfrm>
          <a:prstGeom prst="rect">
            <a:avLst/>
          </a:prstGeom>
          <a:ln>
            <a:noFill/>
          </a:ln>
          <a:extLst>
            <a:ext uri="{53640926-AAD7-44D8-BBD7-CCE9431645EC}">
              <a14:shadowObscured xmlns:a14="http://schemas.microsoft.com/office/drawing/2010/main"/>
            </a:ext>
          </a:extLst>
        </p:spPr>
      </p:pic>
      <p:pic>
        <p:nvPicPr>
          <p:cNvPr id="2050" name="Picture 2"/>
          <p:cNvPicPr>
            <a:picLocks noChangeAspect="1" noChangeArrowheads="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8929163" y="5676899"/>
            <a:ext cx="881587" cy="7408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userDrawn="1"/>
        </p:nvPicPr>
        <p:blipFill>
          <a:blip r:embed="rId8">
            <a:extLst>
              <a:ext uri="{28A0092B-C50C-407E-A947-70E740481C1C}">
                <a14:useLocalDpi xmlns:a14="http://schemas.microsoft.com/office/drawing/2010/main" val="0"/>
              </a:ext>
            </a:extLst>
          </a:blip>
          <a:srcRect/>
          <a:stretch>
            <a:fillRect/>
          </a:stretch>
        </p:blipFill>
        <p:spPr bwMode="auto">
          <a:xfrm>
            <a:off x="10196369" y="5676900"/>
            <a:ext cx="1833706" cy="7408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7" name="Immagine 6" descr="C:\Users\mwang\AppData\Local\Microsoft\Windows\INetCache\Content.MSO\9D79A3F.tmp"/>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9677400" y="4505325"/>
            <a:ext cx="2095500" cy="733425"/>
          </a:xfrm>
          <a:prstGeom prst="rect">
            <a:avLst/>
          </a:prstGeom>
          <a:noFill/>
          <a:ln>
            <a:noFill/>
          </a:ln>
        </p:spPr>
      </p:pic>
    </p:spTree>
    <p:extLst>
      <p:ext uri="{BB962C8B-B14F-4D97-AF65-F5344CB8AC3E}">
        <p14:creationId xmlns:p14="http://schemas.microsoft.com/office/powerpoint/2010/main" val="8606524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1">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de-DE" dirty="0"/>
              <a:t>Titelmasterformat durch Klicken bearbeiten</a:t>
            </a:r>
            <a:endParaRPr lang="en-US" dirty="0"/>
          </a:p>
        </p:txBody>
      </p:sp>
      <p:sp>
        <p:nvSpPr>
          <p:cNvPr id="3" name="Content Placeholder 2"/>
          <p:cNvSpPr>
            <a:spLocks noGrp="1"/>
          </p:cNvSpPr>
          <p:nvPr>
            <p:ph idx="1"/>
          </p:nvPr>
        </p:nvSpPr>
        <p:spPr/>
        <p:txBody>
          <a:body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8170951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Content Placeholder 2"/>
          <p:cNvSpPr>
            <a:spLocks noGrp="1"/>
          </p:cNvSpPr>
          <p:nvPr>
            <p:ph sz="half" idx="1"/>
          </p:nvPr>
        </p:nvSpPr>
        <p:spPr>
          <a:xfrm>
            <a:off x="677334" y="1707508"/>
            <a:ext cx="4184035" cy="3880772"/>
          </a:xfrm>
        </p:spPr>
        <p:txBody>
          <a:body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4" name="Content Placeholder 3"/>
          <p:cNvSpPr>
            <a:spLocks noGrp="1"/>
          </p:cNvSpPr>
          <p:nvPr>
            <p:ph sz="half" idx="2"/>
          </p:nvPr>
        </p:nvSpPr>
        <p:spPr>
          <a:xfrm>
            <a:off x="5089968" y="1707508"/>
            <a:ext cx="4184034" cy="3880773"/>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extLst>
      <p:ext uri="{BB962C8B-B14F-4D97-AF65-F5344CB8AC3E}">
        <p14:creationId xmlns:p14="http://schemas.microsoft.com/office/powerpoint/2010/main" val="42820865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Kontakt-1">
    <p:spTree>
      <p:nvGrpSpPr>
        <p:cNvPr id="1" name=""/>
        <p:cNvGrpSpPr/>
        <p:nvPr/>
      </p:nvGrpSpPr>
      <p:grpSpPr>
        <a:xfrm>
          <a:off x="0" y="0"/>
          <a:ext cx="0" cy="0"/>
          <a:chOff x="0" y="0"/>
          <a:chExt cx="0" cy="0"/>
        </a:xfrm>
      </p:grpSpPr>
      <p:sp>
        <p:nvSpPr>
          <p:cNvPr id="8" name="Text Placeholder 3"/>
          <p:cNvSpPr>
            <a:spLocks noGrp="1"/>
          </p:cNvSpPr>
          <p:nvPr>
            <p:ph type="body" sz="half" idx="2"/>
          </p:nvPr>
        </p:nvSpPr>
        <p:spPr>
          <a:xfrm>
            <a:off x="774153" y="2669492"/>
            <a:ext cx="3854528" cy="2584449"/>
          </a:xfrm>
        </p:spPr>
        <p:txBody>
          <a:bodyPr>
            <a:normAutofit/>
          </a:bodyPr>
          <a:lstStyle>
            <a:lvl1pPr marL="0" indent="0">
              <a:buNone/>
              <a:defRPr sz="2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de-DE" dirty="0"/>
              <a:t>Formatvorlagen des Textmasters bearbeiten</a:t>
            </a:r>
          </a:p>
        </p:txBody>
      </p:sp>
      <p:sp>
        <p:nvSpPr>
          <p:cNvPr id="2" name="Title 1"/>
          <p:cNvSpPr>
            <a:spLocks noGrp="1"/>
          </p:cNvSpPr>
          <p:nvPr>
            <p:ph type="title" hasCustomPrompt="1"/>
          </p:nvPr>
        </p:nvSpPr>
        <p:spPr>
          <a:xfrm>
            <a:off x="774153" y="1384150"/>
            <a:ext cx="4475578" cy="1122381"/>
          </a:xfrm>
        </p:spPr>
        <p:txBody>
          <a:bodyPr anchor="ctr">
            <a:normAutofit/>
          </a:bodyPr>
          <a:lstStyle>
            <a:lvl1pPr algn="l">
              <a:defRPr sz="4400" b="0" cap="none"/>
            </a:lvl1pPr>
          </a:lstStyle>
          <a:p>
            <a:r>
              <a:rPr lang="de-DE" dirty="0"/>
              <a:t>KONTAKT</a:t>
            </a:r>
            <a:endParaRPr lang="en-US" dirty="0"/>
          </a:p>
        </p:txBody>
      </p:sp>
      <p:pic>
        <p:nvPicPr>
          <p:cNvPr id="5" name="Grafik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4153" y="501189"/>
            <a:ext cx="2734151" cy="720000"/>
          </a:xfrm>
          <a:prstGeom prst="rect">
            <a:avLst/>
          </a:prstGeom>
        </p:spPr>
      </p:pic>
      <p:pic>
        <p:nvPicPr>
          <p:cNvPr id="3074"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788400" y="219075"/>
            <a:ext cx="3262313" cy="6419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178299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el und Inhalt-2">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de-DE" dirty="0"/>
              <a:t>Titelmasterformat durch Klicken bearbeiten</a:t>
            </a:r>
            <a:endParaRPr lang="en-US" dirty="0"/>
          </a:p>
        </p:txBody>
      </p:sp>
      <p:sp>
        <p:nvSpPr>
          <p:cNvPr id="3" name="Content Placeholder 2"/>
          <p:cNvSpPr>
            <a:spLocks noGrp="1"/>
          </p:cNvSpPr>
          <p:nvPr>
            <p:ph idx="1"/>
          </p:nvPr>
        </p:nvSpPr>
        <p:spPr/>
        <p:txBody>
          <a:body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pic>
        <p:nvPicPr>
          <p:cNvPr id="10" name="Grafi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0230" y="-11325"/>
            <a:ext cx="1366200" cy="910800"/>
          </a:xfrm>
          <a:prstGeom prst="rect">
            <a:avLst/>
          </a:prstGeom>
        </p:spPr>
      </p:pic>
    </p:spTree>
    <p:extLst>
      <p:ext uri="{BB962C8B-B14F-4D97-AF65-F5344CB8AC3E}">
        <p14:creationId xmlns:p14="http://schemas.microsoft.com/office/powerpoint/2010/main" val="8190882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image" Target="../media/image4.jpeg"/><Relationship Id="rId4" Type="http://schemas.openxmlformats.org/officeDocument/2006/relationships/slideLayout" Target="../slideLayouts/slideLayout4.xml"/><Relationship Id="rId9" Type="http://schemas.openxmlformats.org/officeDocument/2006/relationships/image" Target="../media/image3.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6383" y="223837"/>
            <a:ext cx="10047817" cy="1038225"/>
          </a:xfrm>
          <a:prstGeom prst="rect">
            <a:avLst/>
          </a:prstGeom>
        </p:spPr>
        <p:txBody>
          <a:bodyPr vert="horz" lIns="91440" tIns="45720" rIns="91440" bIns="45720" rtlCol="0" anchor="t">
            <a:normAutofit/>
          </a:bodyPr>
          <a:lstStyle/>
          <a:p>
            <a:r>
              <a:rPr lang="de-DE" dirty="0"/>
              <a:t>Titelmasterformat durch Klicken bearbeiten</a:t>
            </a:r>
            <a:endParaRPr lang="en-US" dirty="0"/>
          </a:p>
        </p:txBody>
      </p:sp>
      <p:sp>
        <p:nvSpPr>
          <p:cNvPr id="3" name="Text Placeholder 2"/>
          <p:cNvSpPr>
            <a:spLocks noGrp="1"/>
          </p:cNvSpPr>
          <p:nvPr>
            <p:ph type="body" idx="1"/>
          </p:nvPr>
        </p:nvSpPr>
        <p:spPr>
          <a:xfrm>
            <a:off x="677334" y="1451620"/>
            <a:ext cx="10066866" cy="4482455"/>
          </a:xfrm>
          <a:prstGeom prst="rect">
            <a:avLst/>
          </a:prstGeom>
        </p:spPr>
        <p:txBody>
          <a:bodyPr vert="horz" lIns="91440" tIns="45720" rIns="91440" bIns="45720" rtlCol="0">
            <a:normAutofit/>
          </a:body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4" name="Date Placeholder 3"/>
          <p:cNvSpPr>
            <a:spLocks noGrp="1"/>
          </p:cNvSpPr>
          <p:nvPr>
            <p:ph type="dt" sz="half" idx="2"/>
          </p:nvPr>
        </p:nvSpPr>
        <p:spPr>
          <a:xfrm>
            <a:off x="4995333" y="6492875"/>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12/1/2020</a:t>
            </a:fld>
            <a:endParaRPr lang="en-US" dirty="0"/>
          </a:p>
        </p:txBody>
      </p:sp>
      <p:sp>
        <p:nvSpPr>
          <p:cNvPr id="5" name="Footer Placeholder 4"/>
          <p:cNvSpPr>
            <a:spLocks noGrp="1"/>
          </p:cNvSpPr>
          <p:nvPr>
            <p:ph type="ftr" sz="quarter" idx="3"/>
          </p:nvPr>
        </p:nvSpPr>
        <p:spPr>
          <a:xfrm>
            <a:off x="0" y="6492875"/>
            <a:ext cx="4924425" cy="365125"/>
          </a:xfrm>
          <a:prstGeom prst="rect">
            <a:avLst/>
          </a:prstGeom>
        </p:spPr>
        <p:txBody>
          <a:bodyPr vert="horz" lIns="91440" tIns="45720" rIns="91440" bIns="45720" rtlCol="0" anchor="ctr"/>
          <a:lstStyle>
            <a:lvl1pPr algn="l">
              <a:defRPr sz="900">
                <a:solidFill>
                  <a:schemeClr val="tx1">
                    <a:tint val="75000"/>
                  </a:schemeClr>
                </a:solidFill>
                <a:latin typeface="Calibri" panose="020F0502020204030204" pitchFamily="34" charset="0"/>
                <a:cs typeface="Calibri" panose="020F0502020204030204" pitchFamily="34" charset="0"/>
              </a:defRPr>
            </a:lvl1pPr>
          </a:lstStyle>
          <a:p>
            <a:endParaRPr lang="en-US" dirty="0"/>
          </a:p>
        </p:txBody>
      </p:sp>
      <p:sp>
        <p:nvSpPr>
          <p:cNvPr id="6" name="Slide Number Placeholder 5"/>
          <p:cNvSpPr>
            <a:spLocks noGrp="1"/>
          </p:cNvSpPr>
          <p:nvPr>
            <p:ph type="sldNum" sz="quarter" idx="4"/>
          </p:nvPr>
        </p:nvSpPr>
        <p:spPr>
          <a:xfrm>
            <a:off x="5952238" y="6492875"/>
            <a:ext cx="683339" cy="365125"/>
          </a:xfrm>
          <a:prstGeom prst="rect">
            <a:avLst/>
          </a:prstGeom>
        </p:spPr>
        <p:txBody>
          <a:bodyPr vert="horz" lIns="91440" tIns="45720" rIns="91440" bIns="45720" rtlCol="0" anchor="ctr"/>
          <a:lstStyle>
            <a:lvl1pPr algn="r">
              <a:defRPr sz="900">
                <a:solidFill>
                  <a:srgbClr val="007934"/>
                </a:solidFill>
                <a:latin typeface="Calibri" panose="020F0502020204030204" pitchFamily="34" charset="0"/>
                <a:cs typeface="Calibri" panose="020F0502020204030204" pitchFamily="34" charset="0"/>
              </a:defRPr>
            </a:lvl1pPr>
          </a:lstStyle>
          <a:p>
            <a:fld id="{D57F1E4F-1CFF-5643-939E-217C01CDF565}" type="slidenum">
              <a:rPr lang="en-US" smtClean="0"/>
              <a:pPr/>
              <a:t>‹#›</a:t>
            </a:fld>
            <a:endParaRPr lang="en-US" dirty="0"/>
          </a:p>
        </p:txBody>
      </p:sp>
      <p:pic>
        <p:nvPicPr>
          <p:cNvPr id="7" name="Grafik 6"/>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11072154" y="0"/>
            <a:ext cx="1114425" cy="742950"/>
          </a:xfrm>
          <a:prstGeom prst="rect">
            <a:avLst/>
          </a:prstGeom>
        </p:spPr>
      </p:pic>
      <p:pic>
        <p:nvPicPr>
          <p:cNvPr id="1026" name="Picture 2"/>
          <p:cNvPicPr>
            <a:picLocks noChangeAspect="1" noChangeArrowheads="1"/>
          </p:cNvPicPr>
          <p:nvPr userDrawn="1"/>
        </p:nvPicPr>
        <p:blipFill>
          <a:blip r:embed="rId8">
            <a:extLst>
              <a:ext uri="{28A0092B-C50C-407E-A947-70E740481C1C}">
                <a14:useLocalDpi xmlns:a14="http://schemas.microsoft.com/office/drawing/2010/main" val="0"/>
              </a:ext>
            </a:extLst>
          </a:blip>
          <a:srcRect/>
          <a:stretch>
            <a:fillRect/>
          </a:stretch>
        </p:blipFill>
        <p:spPr bwMode="auto">
          <a:xfrm>
            <a:off x="10201275" y="6419298"/>
            <a:ext cx="1990725" cy="4387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8712867" y="6419297"/>
            <a:ext cx="1488408" cy="4387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10"/>
          <p:cNvPicPr/>
          <p:nvPr userDrawn="1"/>
        </p:nvPicPr>
        <p:blipFill rotWithShape="1">
          <a:blip r:embed="rId10" cstate="print">
            <a:extLst>
              <a:ext uri="{28A0092B-C50C-407E-A947-70E740481C1C}">
                <a14:useLocalDpi xmlns:a14="http://schemas.microsoft.com/office/drawing/2010/main" val="0"/>
              </a:ext>
            </a:extLst>
          </a:blip>
          <a:srcRect t="14151" b="12881"/>
          <a:stretch/>
        </p:blipFill>
        <p:spPr bwMode="auto">
          <a:xfrm>
            <a:off x="6753224" y="6419297"/>
            <a:ext cx="1931067" cy="438701"/>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5424325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4" r:id="rId3"/>
    <p:sldLayoutId id="2147483665" r:id="rId4"/>
    <p:sldLayoutId id="2147483663" r:id="rId5"/>
  </p:sldLayoutIdLst>
  <p:txStyles>
    <p:titleStyle>
      <a:lvl1pPr algn="l" defTabSz="457200" rtl="0" eaLnBrk="1" latinLnBrk="0" hangingPunct="1">
        <a:spcBef>
          <a:spcPct val="0"/>
        </a:spcBef>
        <a:buNone/>
        <a:defRPr sz="3600" kern="1200">
          <a:solidFill>
            <a:srgbClr val="007934"/>
          </a:solidFill>
          <a:latin typeface="+mj-lt"/>
          <a:ea typeface="+mj-ea"/>
          <a:cs typeface="Calibri" panose="020F0502020204030204" pitchFamily="34" charset="0"/>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lnSpc>
          <a:spcPct val="100000"/>
        </a:lnSpc>
        <a:spcBef>
          <a:spcPts val="1000"/>
        </a:spcBef>
        <a:spcAft>
          <a:spcPts val="0"/>
        </a:spcAft>
        <a:buClr>
          <a:srgbClr val="34B233"/>
        </a:buClr>
        <a:buSzPct val="80000"/>
        <a:buFont typeface="Wingdings 3" charset="2"/>
        <a:buChar char=""/>
        <a:defRPr sz="2800" kern="1200">
          <a:solidFill>
            <a:schemeClr val="tx1">
              <a:lumMod val="75000"/>
              <a:lumOff val="25000"/>
            </a:schemeClr>
          </a:solidFill>
          <a:latin typeface="+mn-lt"/>
          <a:ea typeface="+mn-ea"/>
          <a:cs typeface="Calibri" panose="020F0502020204030204" pitchFamily="34" charset="0"/>
        </a:defRPr>
      </a:lvl1pPr>
      <a:lvl2pPr marL="742950" indent="-285750" algn="l" defTabSz="457200" rtl="0" eaLnBrk="1" latinLnBrk="0" hangingPunct="1">
        <a:lnSpc>
          <a:spcPct val="100000"/>
        </a:lnSpc>
        <a:spcBef>
          <a:spcPts val="1000"/>
        </a:spcBef>
        <a:spcAft>
          <a:spcPts val="0"/>
        </a:spcAft>
        <a:buClr>
          <a:srgbClr val="34B233"/>
        </a:buClr>
        <a:buSzPct val="80000"/>
        <a:buFont typeface="Wingdings 3" charset="2"/>
        <a:buChar char=""/>
        <a:defRPr sz="2400" kern="1200">
          <a:solidFill>
            <a:schemeClr val="tx1">
              <a:lumMod val="75000"/>
              <a:lumOff val="25000"/>
            </a:schemeClr>
          </a:solidFill>
          <a:latin typeface="+mn-lt"/>
          <a:ea typeface="+mn-ea"/>
          <a:cs typeface="Calibri" panose="020F0502020204030204" pitchFamily="34" charset="0"/>
        </a:defRPr>
      </a:lvl2pPr>
      <a:lvl3pPr marL="1143000" indent="-228600" algn="l" defTabSz="457200" rtl="0" eaLnBrk="1" latinLnBrk="0" hangingPunct="1">
        <a:lnSpc>
          <a:spcPct val="100000"/>
        </a:lnSpc>
        <a:spcBef>
          <a:spcPts val="1000"/>
        </a:spcBef>
        <a:spcAft>
          <a:spcPts val="0"/>
        </a:spcAft>
        <a:buClr>
          <a:srgbClr val="34B233"/>
        </a:buClr>
        <a:buSzPct val="80000"/>
        <a:buFont typeface="Wingdings 3" charset="2"/>
        <a:buChar char=""/>
        <a:defRPr sz="2000" kern="1200">
          <a:solidFill>
            <a:schemeClr val="tx1">
              <a:lumMod val="75000"/>
              <a:lumOff val="25000"/>
            </a:schemeClr>
          </a:solidFill>
          <a:latin typeface="+mn-lt"/>
          <a:ea typeface="+mn-ea"/>
          <a:cs typeface="Calibri" panose="020F0502020204030204" pitchFamily="34" charset="0"/>
        </a:defRPr>
      </a:lvl3pPr>
      <a:lvl4pPr marL="1600200" indent="-228600" algn="l" defTabSz="457200" rtl="0" eaLnBrk="1" latinLnBrk="0" hangingPunct="1">
        <a:lnSpc>
          <a:spcPct val="100000"/>
        </a:lnSpc>
        <a:spcBef>
          <a:spcPts val="1000"/>
        </a:spcBef>
        <a:spcAft>
          <a:spcPts val="0"/>
        </a:spcAft>
        <a:buClr>
          <a:srgbClr val="34B233"/>
        </a:buClr>
        <a:buSzPct val="80000"/>
        <a:buFont typeface="Wingdings 3" charset="2"/>
        <a:buChar char=""/>
        <a:defRPr sz="1600" kern="1200">
          <a:solidFill>
            <a:schemeClr val="tx1">
              <a:lumMod val="75000"/>
              <a:lumOff val="25000"/>
            </a:schemeClr>
          </a:solidFill>
          <a:latin typeface="+mn-lt"/>
          <a:ea typeface="+mn-ea"/>
          <a:cs typeface="Calibri" panose="020F0502020204030204" pitchFamily="34" charset="0"/>
        </a:defRPr>
      </a:lvl4pPr>
      <a:lvl5pPr marL="2057400" indent="-228600" algn="l" defTabSz="457200" rtl="0" eaLnBrk="1" latinLnBrk="0" hangingPunct="1">
        <a:lnSpc>
          <a:spcPct val="100000"/>
        </a:lnSpc>
        <a:spcBef>
          <a:spcPts val="1000"/>
        </a:spcBef>
        <a:spcAft>
          <a:spcPts val="0"/>
        </a:spcAft>
        <a:buClr>
          <a:srgbClr val="34B233"/>
        </a:buClr>
        <a:buSzPct val="80000"/>
        <a:buFont typeface="Wingdings 3" charset="2"/>
        <a:buChar char=""/>
        <a:defRPr sz="1600" kern="1200">
          <a:solidFill>
            <a:schemeClr val="tx1">
              <a:lumMod val="75000"/>
              <a:lumOff val="25000"/>
            </a:schemeClr>
          </a:solidFill>
          <a:latin typeface="+mn-lt"/>
          <a:ea typeface="+mn-ea"/>
          <a:cs typeface="Calibri" panose="020F0502020204030204" pitchFamily="34" charset="0"/>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8" Type="http://schemas.openxmlformats.org/officeDocument/2006/relationships/diagramLayout" Target="../diagrams/layout3.xml"/><Relationship Id="rId13" Type="http://schemas.openxmlformats.org/officeDocument/2006/relationships/diagramLayout" Target="../diagrams/layout4.xml"/><Relationship Id="rId3" Type="http://schemas.openxmlformats.org/officeDocument/2006/relationships/diagramLayout" Target="../diagrams/layout2.xml"/><Relationship Id="rId7" Type="http://schemas.openxmlformats.org/officeDocument/2006/relationships/diagramData" Target="../diagrams/data3.xml"/><Relationship Id="rId12" Type="http://schemas.openxmlformats.org/officeDocument/2006/relationships/diagramData" Target="../diagrams/data4.xml"/><Relationship Id="rId2" Type="http://schemas.openxmlformats.org/officeDocument/2006/relationships/diagramData" Target="../diagrams/data2.xml"/><Relationship Id="rId16" Type="http://schemas.microsoft.com/office/2007/relationships/diagramDrawing" Target="../diagrams/drawing4.xml"/><Relationship Id="rId1" Type="http://schemas.openxmlformats.org/officeDocument/2006/relationships/slideLayout" Target="../slideLayouts/slideLayout2.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5" Type="http://schemas.openxmlformats.org/officeDocument/2006/relationships/diagramColors" Target="../diagrams/colors4.xml"/><Relationship Id="rId10" Type="http://schemas.openxmlformats.org/officeDocument/2006/relationships/diagramColors" Target="../diagrams/colors3.xml"/><Relationship Id="rId4" Type="http://schemas.openxmlformats.org/officeDocument/2006/relationships/diagramQuickStyle" Target="../diagrams/quickStyle2.xml"/><Relationship Id="rId9" Type="http://schemas.openxmlformats.org/officeDocument/2006/relationships/diagramQuickStyle" Target="../diagrams/quickStyle3.xml"/><Relationship Id="rId14" Type="http://schemas.openxmlformats.org/officeDocument/2006/relationships/diagramQuickStyle" Target="../diagrams/quickStyle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fontScale="90000"/>
          </a:bodyPr>
          <a:lstStyle/>
          <a:p>
            <a:pPr>
              <a:lnSpc>
                <a:spcPct val="150000"/>
              </a:lnSpc>
            </a:pPr>
            <a:r>
              <a:rPr lang="de-AT" sz="4000" dirty="0"/>
              <a:t>Standard-</a:t>
            </a:r>
            <a:r>
              <a:rPr lang="de-AT" sz="4000" dirty="0" err="1"/>
              <a:t>compliant</a:t>
            </a:r>
            <a:r>
              <a:rPr lang="de-AT" sz="4000" dirty="0"/>
              <a:t> sample </a:t>
            </a:r>
            <a:r>
              <a:rPr lang="de-AT" sz="4000" dirty="0" err="1"/>
              <a:t>procurement</a:t>
            </a:r>
            <a:r>
              <a:rPr lang="de-AT" sz="4000" dirty="0"/>
              <a:t> </a:t>
            </a:r>
            <a:r>
              <a:rPr lang="de-AT" sz="4000" dirty="0" err="1"/>
              <a:t>with</a:t>
            </a:r>
            <a:r>
              <a:rPr lang="de-AT" sz="4000" dirty="0"/>
              <a:t> </a:t>
            </a:r>
            <a:r>
              <a:rPr lang="de-AT" sz="4000" dirty="0" err="1"/>
              <a:t>clinical</a:t>
            </a:r>
            <a:r>
              <a:rPr lang="de-AT" sz="4000" dirty="0"/>
              <a:t> </a:t>
            </a:r>
            <a:r>
              <a:rPr lang="de-AT" sz="4000" dirty="0" err="1"/>
              <a:t>partners</a:t>
            </a:r>
            <a:endParaRPr lang="en-US" dirty="0"/>
          </a:p>
        </p:txBody>
      </p:sp>
      <p:sp>
        <p:nvSpPr>
          <p:cNvPr id="3" name="Untertitel 2"/>
          <p:cNvSpPr>
            <a:spLocks noGrp="1"/>
          </p:cNvSpPr>
          <p:nvPr>
            <p:ph type="subTitle" idx="1"/>
          </p:nvPr>
        </p:nvSpPr>
        <p:spPr/>
        <p:txBody>
          <a:bodyPr/>
          <a:lstStyle/>
          <a:p>
            <a:r>
              <a:rPr lang="de-DE" dirty="0"/>
              <a:t>Peter M. Abuja</a:t>
            </a:r>
            <a:endParaRPr lang="en-US" dirty="0"/>
          </a:p>
          <a:p>
            <a:endParaRPr lang="en-US" dirty="0"/>
          </a:p>
        </p:txBody>
      </p:sp>
    </p:spTree>
    <p:extLst>
      <p:ext uri="{BB962C8B-B14F-4D97-AF65-F5344CB8AC3E}">
        <p14:creationId xmlns:p14="http://schemas.microsoft.com/office/powerpoint/2010/main" val="36829068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96383" y="223838"/>
            <a:ext cx="10047817" cy="776288"/>
          </a:xfrm>
        </p:spPr>
        <p:txBody>
          <a:bodyPr>
            <a:normAutofit/>
          </a:bodyPr>
          <a:lstStyle/>
          <a:p>
            <a:r>
              <a:rPr lang="de-DE" b="1" dirty="0"/>
              <a:t>Collection </a:t>
            </a:r>
            <a:r>
              <a:rPr lang="de-DE" b="1" dirty="0" err="1"/>
              <a:t>and</a:t>
            </a:r>
            <a:r>
              <a:rPr lang="de-DE" b="1" dirty="0"/>
              <a:t> </a:t>
            </a:r>
            <a:r>
              <a:rPr lang="de-DE" b="1" dirty="0" err="1"/>
              <a:t>transport</a:t>
            </a:r>
            <a:endParaRPr lang="en-US" dirty="0"/>
          </a:p>
        </p:txBody>
      </p:sp>
      <p:sp>
        <p:nvSpPr>
          <p:cNvPr id="6" name="Textfeld 5"/>
          <p:cNvSpPr txBox="1"/>
          <p:nvPr/>
        </p:nvSpPr>
        <p:spPr>
          <a:xfrm>
            <a:off x="323849" y="971550"/>
            <a:ext cx="10982325" cy="5484578"/>
          </a:xfrm>
          <a:prstGeom prst="rect">
            <a:avLst/>
          </a:prstGeom>
        </p:spPr>
        <p:txBody>
          <a:bodyPr vert="horz" lIns="91440" tIns="45720" rIns="91440" bIns="45720" rtlCol="0">
            <a:spAutoFit/>
          </a:bodyPr>
          <a:lstStyle>
            <a:lvl1pPr marL="342900" indent="-342900" defTabSz="457200">
              <a:lnSpc>
                <a:spcPct val="170000"/>
              </a:lnSpc>
              <a:spcBef>
                <a:spcPts val="1000"/>
              </a:spcBef>
              <a:spcAft>
                <a:spcPts val="0"/>
              </a:spcAft>
              <a:buClr>
                <a:srgbClr val="34B233"/>
              </a:buClr>
              <a:buSzPct val="80000"/>
              <a:buFont typeface="Wingdings 3" charset="2"/>
              <a:buChar char=""/>
              <a:defRPr sz="2800">
                <a:solidFill>
                  <a:schemeClr val="tx1">
                    <a:lumMod val="75000"/>
                    <a:lumOff val="25000"/>
                  </a:schemeClr>
                </a:solidFill>
                <a:cs typeface="Calibri" panose="020F0502020204030204" pitchFamily="34" charset="0"/>
              </a:defRPr>
            </a:lvl1pPr>
            <a:lvl2pPr marL="742950" lvl="1" indent="-285750" defTabSz="457200">
              <a:lnSpc>
                <a:spcPct val="170000"/>
              </a:lnSpc>
              <a:spcBef>
                <a:spcPts val="1000"/>
              </a:spcBef>
              <a:spcAft>
                <a:spcPts val="0"/>
              </a:spcAft>
              <a:buClr>
                <a:srgbClr val="34B233"/>
              </a:buClr>
              <a:buSzPct val="80000"/>
              <a:buFont typeface="Wingdings 3" charset="2"/>
              <a:buChar char=""/>
              <a:defRPr sz="2400">
                <a:solidFill>
                  <a:schemeClr val="tx1">
                    <a:lumMod val="75000"/>
                    <a:lumOff val="25000"/>
                  </a:schemeClr>
                </a:solidFill>
                <a:cs typeface="Calibri" panose="020F0502020204030204" pitchFamily="34" charset="0"/>
              </a:defRPr>
            </a:lvl2pPr>
            <a:lvl3pPr marL="1143000" indent="-228600" defTabSz="457200">
              <a:lnSpc>
                <a:spcPct val="100000"/>
              </a:lnSpc>
              <a:spcBef>
                <a:spcPts val="1000"/>
              </a:spcBef>
              <a:spcAft>
                <a:spcPts val="0"/>
              </a:spcAft>
              <a:buClr>
                <a:srgbClr val="34B233"/>
              </a:buClr>
              <a:buSzPct val="80000"/>
              <a:buFont typeface="Wingdings 3" charset="2"/>
              <a:buChar char=""/>
              <a:defRPr sz="2000">
                <a:solidFill>
                  <a:schemeClr val="tx1">
                    <a:lumMod val="75000"/>
                    <a:lumOff val="25000"/>
                  </a:schemeClr>
                </a:solidFill>
                <a:cs typeface="Calibri" panose="020F0502020204030204" pitchFamily="34" charset="0"/>
              </a:defRPr>
            </a:lvl3pPr>
            <a:lvl4pPr marL="1600200" indent="-228600" defTabSz="457200">
              <a:lnSpc>
                <a:spcPct val="100000"/>
              </a:lnSpc>
              <a:spcBef>
                <a:spcPts val="1000"/>
              </a:spcBef>
              <a:spcAft>
                <a:spcPts val="0"/>
              </a:spcAft>
              <a:buClr>
                <a:srgbClr val="34B233"/>
              </a:buClr>
              <a:buSzPct val="80000"/>
              <a:buFont typeface="Wingdings 3" charset="2"/>
              <a:buChar char=""/>
              <a:defRPr sz="1600">
                <a:solidFill>
                  <a:schemeClr val="tx1">
                    <a:lumMod val="75000"/>
                    <a:lumOff val="25000"/>
                  </a:schemeClr>
                </a:solidFill>
                <a:cs typeface="Calibri" panose="020F0502020204030204" pitchFamily="34" charset="0"/>
              </a:defRPr>
            </a:lvl4pPr>
            <a:lvl5pPr marL="2057400" indent="-228600" defTabSz="457200">
              <a:lnSpc>
                <a:spcPct val="100000"/>
              </a:lnSpc>
              <a:spcBef>
                <a:spcPts val="1000"/>
              </a:spcBef>
              <a:spcAft>
                <a:spcPts val="0"/>
              </a:spcAft>
              <a:buClr>
                <a:srgbClr val="34B233"/>
              </a:buClr>
              <a:buSzPct val="80000"/>
              <a:buFont typeface="Wingdings 3" charset="2"/>
              <a:buChar char=""/>
              <a:defRPr sz="1600">
                <a:solidFill>
                  <a:schemeClr val="tx1">
                    <a:lumMod val="75000"/>
                    <a:lumOff val="25000"/>
                  </a:schemeClr>
                </a:solidFill>
                <a:cs typeface="Calibri" panose="020F0502020204030204" pitchFamily="34" charset="0"/>
              </a:defRPr>
            </a:lvl5pPr>
            <a:lvl6pPr marL="2514600" indent="-228600" defTabSz="457200">
              <a:spcBef>
                <a:spcPts val="1000"/>
              </a:spcBef>
              <a:spcAft>
                <a:spcPts val="0"/>
              </a:spcAft>
              <a:buClr>
                <a:schemeClr val="accent1"/>
              </a:buClr>
              <a:buSzPct val="80000"/>
              <a:buFont typeface="Wingdings 3" charset="2"/>
              <a:buChar char=""/>
              <a:defRPr sz="1200">
                <a:solidFill>
                  <a:schemeClr val="tx1">
                    <a:lumMod val="75000"/>
                    <a:lumOff val="25000"/>
                  </a:schemeClr>
                </a:solidFill>
              </a:defRPr>
            </a:lvl6pPr>
            <a:lvl7pPr marL="2971800" indent="-228600" defTabSz="457200">
              <a:spcBef>
                <a:spcPts val="1000"/>
              </a:spcBef>
              <a:spcAft>
                <a:spcPts val="0"/>
              </a:spcAft>
              <a:buClr>
                <a:schemeClr val="accent1"/>
              </a:buClr>
              <a:buSzPct val="80000"/>
              <a:buFont typeface="Wingdings 3" charset="2"/>
              <a:buChar char=""/>
              <a:defRPr sz="1200">
                <a:solidFill>
                  <a:schemeClr val="tx1">
                    <a:lumMod val="75000"/>
                    <a:lumOff val="25000"/>
                  </a:schemeClr>
                </a:solidFill>
              </a:defRPr>
            </a:lvl7pPr>
            <a:lvl8pPr marL="3429000" indent="-228600" defTabSz="457200">
              <a:spcBef>
                <a:spcPts val="1000"/>
              </a:spcBef>
              <a:spcAft>
                <a:spcPts val="0"/>
              </a:spcAft>
              <a:buClr>
                <a:schemeClr val="accent1"/>
              </a:buClr>
              <a:buSzPct val="80000"/>
              <a:buFont typeface="Wingdings 3" charset="2"/>
              <a:buChar char=""/>
              <a:defRPr sz="1200">
                <a:solidFill>
                  <a:schemeClr val="tx1">
                    <a:lumMod val="75000"/>
                    <a:lumOff val="25000"/>
                  </a:schemeClr>
                </a:solidFill>
              </a:defRPr>
            </a:lvl8pPr>
            <a:lvl9pPr marL="3886200" indent="-228600" defTabSz="457200">
              <a:spcBef>
                <a:spcPts val="1000"/>
              </a:spcBef>
              <a:spcAft>
                <a:spcPts val="0"/>
              </a:spcAft>
              <a:buClr>
                <a:schemeClr val="accent1"/>
              </a:buClr>
              <a:buSzPct val="80000"/>
              <a:buFont typeface="Wingdings 3" charset="2"/>
              <a:buChar char=""/>
              <a:defRPr sz="1200">
                <a:solidFill>
                  <a:schemeClr val="tx1">
                    <a:lumMod val="75000"/>
                    <a:lumOff val="25000"/>
                  </a:schemeClr>
                </a:solidFill>
              </a:defRPr>
            </a:lvl9pPr>
          </a:lstStyle>
          <a:p>
            <a:r>
              <a:rPr lang="de-DE" sz="1800" dirty="0" err="1">
                <a:solidFill>
                  <a:schemeClr val="bg1">
                    <a:lumMod val="65000"/>
                  </a:schemeClr>
                </a:solidFill>
              </a:rPr>
              <a:t>Filled</a:t>
            </a:r>
            <a:r>
              <a:rPr lang="de-DE" sz="1800" dirty="0">
                <a:solidFill>
                  <a:schemeClr val="bg1">
                    <a:lumMod val="65000"/>
                  </a:schemeClr>
                </a:solidFill>
              </a:rPr>
              <a:t> in </a:t>
            </a:r>
            <a:r>
              <a:rPr lang="de-DE" sz="1800" dirty="0" err="1">
                <a:solidFill>
                  <a:schemeClr val="bg1">
                    <a:lumMod val="65000"/>
                  </a:schemeClr>
                </a:solidFill>
              </a:rPr>
              <a:t>during</a:t>
            </a:r>
            <a:r>
              <a:rPr lang="de-DE" sz="1800" dirty="0">
                <a:solidFill>
                  <a:schemeClr val="bg1">
                    <a:lumMod val="65000"/>
                  </a:schemeClr>
                </a:solidFill>
              </a:rPr>
              <a:t>/after </a:t>
            </a:r>
            <a:r>
              <a:rPr lang="de-DE" sz="1800" dirty="0" err="1">
                <a:solidFill>
                  <a:schemeClr val="bg1">
                    <a:lumMod val="65000"/>
                  </a:schemeClr>
                </a:solidFill>
              </a:rPr>
              <a:t>surgery</a:t>
            </a:r>
            <a:endParaRPr lang="de-DE" sz="1800" dirty="0">
              <a:solidFill>
                <a:schemeClr val="bg1">
                  <a:lumMod val="65000"/>
                </a:schemeClr>
              </a:solidFill>
            </a:endParaRPr>
          </a:p>
          <a:p>
            <a:r>
              <a:rPr lang="de-DE" sz="1800" dirty="0" err="1">
                <a:solidFill>
                  <a:schemeClr val="bg1">
                    <a:lumMod val="65000"/>
                  </a:schemeClr>
                </a:solidFill>
              </a:rPr>
              <a:t>Documentation</a:t>
            </a:r>
            <a:r>
              <a:rPr lang="de-DE" sz="1800" dirty="0">
                <a:solidFill>
                  <a:schemeClr val="bg1">
                    <a:lumMod val="65000"/>
                  </a:schemeClr>
                </a:solidFill>
              </a:rPr>
              <a:t> </a:t>
            </a:r>
            <a:r>
              <a:rPr lang="de-DE" sz="1800" dirty="0" err="1">
                <a:solidFill>
                  <a:schemeClr val="bg1">
                    <a:lumMod val="65000"/>
                  </a:schemeClr>
                </a:solidFill>
              </a:rPr>
              <a:t>requested</a:t>
            </a:r>
            <a:r>
              <a:rPr lang="de-DE" sz="1800" dirty="0">
                <a:solidFill>
                  <a:schemeClr val="bg1">
                    <a:lumMod val="65000"/>
                  </a:schemeClr>
                </a:solidFill>
              </a:rPr>
              <a:t> (</a:t>
            </a:r>
            <a:r>
              <a:rPr lang="de-DE" sz="1800" dirty="0" err="1">
                <a:solidFill>
                  <a:schemeClr val="bg1">
                    <a:lumMod val="65000"/>
                  </a:schemeClr>
                </a:solidFill>
              </a:rPr>
              <a:t>described</a:t>
            </a:r>
            <a:r>
              <a:rPr lang="de-DE" sz="1800" dirty="0">
                <a:solidFill>
                  <a:schemeClr val="bg1">
                    <a:lumMod val="65000"/>
                  </a:schemeClr>
                </a:solidFill>
              </a:rPr>
              <a:t> in </a:t>
            </a:r>
            <a:r>
              <a:rPr lang="de-DE" sz="1800" dirty="0" err="1">
                <a:solidFill>
                  <a:schemeClr val="bg1">
                    <a:lumMod val="65000"/>
                  </a:schemeClr>
                </a:solidFill>
              </a:rPr>
              <a:t>use</a:t>
            </a:r>
            <a:r>
              <a:rPr lang="de-DE" sz="1800" dirty="0">
                <a:solidFill>
                  <a:schemeClr val="bg1">
                    <a:lumMod val="65000"/>
                  </a:schemeClr>
                </a:solidFill>
              </a:rPr>
              <a:t> </a:t>
            </a:r>
            <a:r>
              <a:rPr lang="de-DE" sz="1800" dirty="0" err="1">
                <a:solidFill>
                  <a:schemeClr val="bg1">
                    <a:lumMod val="65000"/>
                  </a:schemeClr>
                </a:solidFill>
              </a:rPr>
              <a:t>case</a:t>
            </a:r>
            <a:r>
              <a:rPr lang="de-DE" sz="1800" dirty="0">
                <a:solidFill>
                  <a:schemeClr val="bg1">
                    <a:lumMod val="65000"/>
                  </a:schemeClr>
                </a:solidFill>
              </a:rPr>
              <a:t>):</a:t>
            </a:r>
          </a:p>
          <a:p>
            <a:pPr lvl="1"/>
            <a:r>
              <a:rPr lang="de-DE" sz="1400" dirty="0">
                <a:solidFill>
                  <a:schemeClr val="bg1">
                    <a:lumMod val="65000"/>
                  </a:schemeClr>
                </a:solidFill>
              </a:rPr>
              <a:t>Repeat Patient ID, </a:t>
            </a:r>
            <a:r>
              <a:rPr lang="de-DE" sz="1400" dirty="0" err="1">
                <a:solidFill>
                  <a:schemeClr val="bg1">
                    <a:lumMod val="65000"/>
                  </a:schemeClr>
                </a:solidFill>
              </a:rPr>
              <a:t>date</a:t>
            </a:r>
            <a:r>
              <a:rPr lang="de-DE" sz="1400" dirty="0">
                <a:solidFill>
                  <a:schemeClr val="bg1">
                    <a:lumMod val="65000"/>
                  </a:schemeClr>
                </a:solidFill>
              </a:rPr>
              <a:t> </a:t>
            </a:r>
            <a:r>
              <a:rPr lang="de-DE" sz="1400" dirty="0" err="1">
                <a:solidFill>
                  <a:schemeClr val="bg1">
                    <a:lumMod val="65000"/>
                  </a:schemeClr>
                </a:solidFill>
              </a:rPr>
              <a:t>of</a:t>
            </a:r>
            <a:r>
              <a:rPr lang="de-DE" sz="1400" dirty="0">
                <a:solidFill>
                  <a:schemeClr val="bg1">
                    <a:lumMod val="65000"/>
                  </a:schemeClr>
                </a:solidFill>
              </a:rPr>
              <a:t> </a:t>
            </a:r>
            <a:r>
              <a:rPr lang="de-DE" sz="1400" dirty="0" err="1">
                <a:solidFill>
                  <a:schemeClr val="bg1">
                    <a:lumMod val="65000"/>
                  </a:schemeClr>
                </a:solidFill>
              </a:rPr>
              <a:t>enrolment</a:t>
            </a:r>
            <a:r>
              <a:rPr lang="de-DE" sz="1400" dirty="0">
                <a:solidFill>
                  <a:schemeClr val="bg1">
                    <a:lumMod val="65000"/>
                  </a:schemeClr>
                </a:solidFill>
              </a:rPr>
              <a:t> (check)</a:t>
            </a:r>
          </a:p>
          <a:p>
            <a:pPr lvl="1"/>
            <a:r>
              <a:rPr lang="de-DE" sz="1400" dirty="0">
                <a:solidFill>
                  <a:schemeClr val="bg1">
                    <a:lumMod val="65000"/>
                  </a:schemeClr>
                </a:solidFill>
              </a:rPr>
              <a:t>Date </a:t>
            </a:r>
            <a:r>
              <a:rPr lang="de-DE" sz="1400" dirty="0" err="1">
                <a:solidFill>
                  <a:schemeClr val="bg1">
                    <a:lumMod val="65000"/>
                  </a:schemeClr>
                </a:solidFill>
              </a:rPr>
              <a:t>and</a:t>
            </a:r>
            <a:r>
              <a:rPr lang="de-DE" sz="1400" dirty="0">
                <a:solidFill>
                  <a:schemeClr val="bg1">
                    <a:lumMod val="65000"/>
                  </a:schemeClr>
                </a:solidFill>
              </a:rPr>
              <a:t> time </a:t>
            </a:r>
            <a:r>
              <a:rPr lang="de-DE" sz="1400" dirty="0" err="1">
                <a:solidFill>
                  <a:schemeClr val="bg1">
                    <a:lumMod val="65000"/>
                  </a:schemeClr>
                </a:solidFill>
              </a:rPr>
              <a:t>of</a:t>
            </a:r>
            <a:r>
              <a:rPr lang="de-DE" sz="1400" dirty="0">
                <a:solidFill>
                  <a:schemeClr val="bg1">
                    <a:lumMod val="65000"/>
                  </a:schemeClr>
                </a:solidFill>
              </a:rPr>
              <a:t> </a:t>
            </a:r>
            <a:r>
              <a:rPr lang="de-DE" sz="1400" dirty="0" err="1">
                <a:solidFill>
                  <a:schemeClr val="bg1">
                    <a:lumMod val="65000"/>
                  </a:schemeClr>
                </a:solidFill>
              </a:rPr>
              <a:t>collection</a:t>
            </a:r>
            <a:r>
              <a:rPr lang="de-DE" sz="1400" dirty="0">
                <a:solidFill>
                  <a:schemeClr val="bg1">
                    <a:lumMod val="65000"/>
                  </a:schemeClr>
                </a:solidFill>
              </a:rPr>
              <a:t>, </a:t>
            </a:r>
            <a:r>
              <a:rPr lang="de-DE" sz="1400" dirty="0" err="1">
                <a:solidFill>
                  <a:schemeClr val="bg1">
                    <a:lumMod val="65000"/>
                  </a:schemeClr>
                </a:solidFill>
              </a:rPr>
              <a:t>specimen</a:t>
            </a:r>
            <a:r>
              <a:rPr lang="de-DE" sz="1400" dirty="0">
                <a:solidFill>
                  <a:schemeClr val="bg1">
                    <a:lumMod val="65000"/>
                  </a:schemeClr>
                </a:solidFill>
              </a:rPr>
              <a:t> type, </a:t>
            </a:r>
            <a:r>
              <a:rPr lang="de-DE" sz="1400" dirty="0" err="1">
                <a:solidFill>
                  <a:schemeClr val="bg1">
                    <a:lumMod val="65000"/>
                  </a:schemeClr>
                </a:solidFill>
              </a:rPr>
              <a:t>start</a:t>
            </a:r>
            <a:r>
              <a:rPr lang="de-DE" sz="1400" dirty="0">
                <a:solidFill>
                  <a:schemeClr val="bg1">
                    <a:lumMod val="65000"/>
                  </a:schemeClr>
                </a:solidFill>
              </a:rPr>
              <a:t> </a:t>
            </a:r>
            <a:r>
              <a:rPr lang="de-DE" sz="1400" dirty="0" err="1">
                <a:solidFill>
                  <a:schemeClr val="bg1">
                    <a:lumMod val="65000"/>
                  </a:schemeClr>
                </a:solidFill>
              </a:rPr>
              <a:t>of</a:t>
            </a:r>
            <a:r>
              <a:rPr lang="de-DE" sz="1400" dirty="0">
                <a:solidFill>
                  <a:schemeClr val="bg1">
                    <a:lumMod val="65000"/>
                  </a:schemeClr>
                </a:solidFill>
              </a:rPr>
              <a:t> warm </a:t>
            </a:r>
            <a:r>
              <a:rPr lang="de-DE" sz="1400" dirty="0" err="1">
                <a:solidFill>
                  <a:schemeClr val="bg1">
                    <a:lumMod val="65000"/>
                  </a:schemeClr>
                </a:solidFill>
              </a:rPr>
              <a:t>and</a:t>
            </a:r>
            <a:r>
              <a:rPr lang="de-DE" sz="1400" dirty="0">
                <a:solidFill>
                  <a:schemeClr val="bg1">
                    <a:lumMod val="65000"/>
                  </a:schemeClr>
                </a:solidFill>
              </a:rPr>
              <a:t> </a:t>
            </a:r>
            <a:r>
              <a:rPr lang="de-DE" sz="1400" dirty="0" err="1">
                <a:solidFill>
                  <a:schemeClr val="bg1">
                    <a:lumMod val="65000"/>
                  </a:schemeClr>
                </a:solidFill>
              </a:rPr>
              <a:t>cold</a:t>
            </a:r>
            <a:r>
              <a:rPr lang="de-DE" sz="1400" dirty="0">
                <a:solidFill>
                  <a:schemeClr val="bg1">
                    <a:lumMod val="65000"/>
                  </a:schemeClr>
                </a:solidFill>
              </a:rPr>
              <a:t> </a:t>
            </a:r>
            <a:r>
              <a:rPr lang="de-DE" sz="1400" dirty="0" err="1">
                <a:solidFill>
                  <a:schemeClr val="bg1">
                    <a:lumMod val="65000"/>
                  </a:schemeClr>
                </a:solidFill>
              </a:rPr>
              <a:t>ischemia</a:t>
            </a:r>
            <a:r>
              <a:rPr lang="de-DE" sz="1400" dirty="0">
                <a:solidFill>
                  <a:schemeClr val="bg1">
                    <a:lumMod val="65000"/>
                  </a:schemeClr>
                </a:solidFill>
              </a:rPr>
              <a:t>, </a:t>
            </a:r>
            <a:r>
              <a:rPr lang="de-DE" sz="1400" dirty="0" err="1">
                <a:solidFill>
                  <a:schemeClr val="bg1">
                    <a:lumMod val="65000"/>
                  </a:schemeClr>
                </a:solidFill>
              </a:rPr>
              <a:t>method</a:t>
            </a:r>
            <a:r>
              <a:rPr lang="de-DE" sz="1400" dirty="0">
                <a:solidFill>
                  <a:schemeClr val="bg1">
                    <a:lumMod val="65000"/>
                  </a:schemeClr>
                </a:solidFill>
              </a:rPr>
              <a:t> </a:t>
            </a:r>
            <a:r>
              <a:rPr lang="de-DE" sz="1400" dirty="0" err="1">
                <a:solidFill>
                  <a:schemeClr val="bg1">
                    <a:lumMod val="65000"/>
                  </a:schemeClr>
                </a:solidFill>
              </a:rPr>
              <a:t>of</a:t>
            </a:r>
            <a:r>
              <a:rPr lang="de-DE" sz="1400" dirty="0">
                <a:solidFill>
                  <a:schemeClr val="bg1">
                    <a:lumMod val="65000"/>
                  </a:schemeClr>
                </a:solidFill>
              </a:rPr>
              <a:t> </a:t>
            </a:r>
            <a:r>
              <a:rPr lang="de-DE" sz="1400" dirty="0" err="1">
                <a:solidFill>
                  <a:schemeClr val="bg1">
                    <a:lumMod val="65000"/>
                  </a:schemeClr>
                </a:solidFill>
              </a:rPr>
              <a:t>tissue</a:t>
            </a:r>
            <a:r>
              <a:rPr lang="de-DE" sz="1400" dirty="0">
                <a:solidFill>
                  <a:schemeClr val="bg1">
                    <a:lumMod val="65000"/>
                  </a:schemeClr>
                </a:solidFill>
              </a:rPr>
              <a:t> </a:t>
            </a:r>
            <a:r>
              <a:rPr lang="de-DE" sz="1400" dirty="0" err="1">
                <a:solidFill>
                  <a:schemeClr val="bg1">
                    <a:lumMod val="65000"/>
                  </a:schemeClr>
                </a:solidFill>
              </a:rPr>
              <a:t>extraction</a:t>
            </a:r>
            <a:r>
              <a:rPr lang="de-DE" sz="1400" dirty="0">
                <a:solidFill>
                  <a:schemeClr val="bg1">
                    <a:lumMod val="65000"/>
                  </a:schemeClr>
                </a:solidFill>
              </a:rPr>
              <a:t> (</a:t>
            </a:r>
            <a:r>
              <a:rPr lang="de-DE" sz="1400" dirty="0" err="1">
                <a:solidFill>
                  <a:schemeClr val="bg1">
                    <a:lumMod val="65000"/>
                  </a:schemeClr>
                </a:solidFill>
              </a:rPr>
              <a:t>surgery</a:t>
            </a:r>
            <a:r>
              <a:rPr lang="de-DE" sz="1400" dirty="0">
                <a:solidFill>
                  <a:schemeClr val="bg1">
                    <a:lumMod val="65000"/>
                  </a:schemeClr>
                </a:solidFill>
              </a:rPr>
              <a:t>, </a:t>
            </a:r>
            <a:r>
              <a:rPr lang="de-DE" sz="1400" dirty="0" err="1">
                <a:solidFill>
                  <a:schemeClr val="bg1">
                    <a:lumMod val="65000"/>
                  </a:schemeClr>
                </a:solidFill>
              </a:rPr>
              <a:t>biopsy</a:t>
            </a:r>
            <a:r>
              <a:rPr lang="de-DE" sz="1400" dirty="0">
                <a:solidFill>
                  <a:schemeClr val="bg1">
                    <a:lumMod val="65000"/>
                  </a:schemeClr>
                </a:solidFill>
              </a:rPr>
              <a:t> – </a:t>
            </a:r>
            <a:r>
              <a:rPr lang="de-DE" sz="1400" dirty="0" err="1">
                <a:solidFill>
                  <a:schemeClr val="bg1">
                    <a:lumMod val="65000"/>
                  </a:schemeClr>
                </a:solidFill>
              </a:rPr>
              <a:t>document</a:t>
            </a:r>
            <a:r>
              <a:rPr lang="de-DE" sz="1400" dirty="0">
                <a:solidFill>
                  <a:schemeClr val="bg1">
                    <a:lumMod val="65000"/>
                  </a:schemeClr>
                </a:solidFill>
              </a:rPr>
              <a:t> </a:t>
            </a:r>
            <a:r>
              <a:rPr lang="de-DE" sz="1400" dirty="0" err="1">
                <a:solidFill>
                  <a:schemeClr val="bg1">
                    <a:lumMod val="65000"/>
                  </a:schemeClr>
                </a:solidFill>
              </a:rPr>
              <a:t>device</a:t>
            </a:r>
            <a:r>
              <a:rPr lang="de-DE" sz="1400" dirty="0">
                <a:solidFill>
                  <a:schemeClr val="bg1">
                    <a:lumMod val="65000"/>
                  </a:schemeClr>
                </a:solidFill>
              </a:rPr>
              <a:t> </a:t>
            </a:r>
            <a:r>
              <a:rPr lang="de-DE" sz="1400" dirty="0" err="1">
                <a:solidFill>
                  <a:schemeClr val="bg1">
                    <a:lumMod val="65000"/>
                  </a:schemeClr>
                </a:solidFill>
              </a:rPr>
              <a:t>used</a:t>
            </a:r>
            <a:r>
              <a:rPr lang="de-DE" sz="1400" dirty="0">
                <a:solidFill>
                  <a:schemeClr val="bg1">
                    <a:lumMod val="65000"/>
                  </a:schemeClr>
                </a:solidFill>
              </a:rPr>
              <a:t>), </a:t>
            </a:r>
          </a:p>
          <a:p>
            <a:pPr lvl="1"/>
            <a:r>
              <a:rPr lang="de-DE" sz="1400" dirty="0">
                <a:solidFill>
                  <a:schemeClr val="bg1">
                    <a:lumMod val="65000"/>
                  </a:schemeClr>
                </a:solidFill>
              </a:rPr>
              <a:t>Name/ID </a:t>
            </a:r>
            <a:r>
              <a:rPr lang="de-DE" sz="1400" dirty="0" err="1">
                <a:solidFill>
                  <a:schemeClr val="bg1">
                    <a:lumMod val="65000"/>
                  </a:schemeClr>
                </a:solidFill>
              </a:rPr>
              <a:t>of</a:t>
            </a:r>
            <a:r>
              <a:rPr lang="de-DE" sz="1400" dirty="0">
                <a:solidFill>
                  <a:schemeClr val="bg1">
                    <a:lumMod val="65000"/>
                  </a:schemeClr>
                </a:solidFill>
              </a:rPr>
              <a:t> </a:t>
            </a:r>
            <a:r>
              <a:rPr lang="de-DE" sz="1400" dirty="0" err="1">
                <a:solidFill>
                  <a:schemeClr val="bg1">
                    <a:lumMod val="65000"/>
                  </a:schemeClr>
                </a:solidFill>
              </a:rPr>
              <a:t>person</a:t>
            </a:r>
            <a:r>
              <a:rPr lang="de-DE" sz="1400" dirty="0">
                <a:solidFill>
                  <a:schemeClr val="bg1">
                    <a:lumMod val="65000"/>
                  </a:schemeClr>
                </a:solidFill>
              </a:rPr>
              <a:t> </a:t>
            </a:r>
            <a:r>
              <a:rPr lang="de-DE" sz="1400" dirty="0" err="1">
                <a:solidFill>
                  <a:schemeClr val="bg1">
                    <a:lumMod val="65000"/>
                  </a:schemeClr>
                </a:solidFill>
              </a:rPr>
              <a:t>collecting</a:t>
            </a:r>
            <a:r>
              <a:rPr lang="de-DE" sz="1400" dirty="0">
                <a:solidFill>
                  <a:schemeClr val="bg1">
                    <a:lumMod val="65000"/>
                  </a:schemeClr>
                </a:solidFill>
              </a:rPr>
              <a:t> </a:t>
            </a:r>
            <a:r>
              <a:rPr lang="de-DE" sz="1400" dirty="0" err="1">
                <a:solidFill>
                  <a:schemeClr val="bg1">
                    <a:lumMod val="65000"/>
                  </a:schemeClr>
                </a:solidFill>
              </a:rPr>
              <a:t>tissue</a:t>
            </a:r>
            <a:r>
              <a:rPr lang="de-DE" sz="1400" dirty="0">
                <a:solidFill>
                  <a:schemeClr val="bg1">
                    <a:lumMod val="65000"/>
                  </a:schemeClr>
                </a:solidFill>
              </a:rPr>
              <a:t> (</a:t>
            </a:r>
            <a:r>
              <a:rPr lang="de-DE" sz="1400" dirty="0" err="1">
                <a:solidFill>
                  <a:schemeClr val="bg1">
                    <a:lumMod val="65000"/>
                  </a:schemeClr>
                </a:solidFill>
              </a:rPr>
              <a:t>this</a:t>
            </a:r>
            <a:r>
              <a:rPr lang="de-DE" sz="1400" dirty="0">
                <a:solidFill>
                  <a:schemeClr val="bg1">
                    <a:lumMod val="65000"/>
                  </a:schemeClr>
                </a:solidFill>
              </a:rPr>
              <a:t> </a:t>
            </a:r>
            <a:r>
              <a:rPr lang="de-DE" sz="1400" dirty="0" err="1">
                <a:solidFill>
                  <a:schemeClr val="bg1">
                    <a:lumMod val="65000"/>
                  </a:schemeClr>
                </a:solidFill>
              </a:rPr>
              <a:t>is</a:t>
            </a:r>
            <a:r>
              <a:rPr lang="de-DE" sz="1400" dirty="0">
                <a:solidFill>
                  <a:schemeClr val="bg1">
                    <a:lumMod val="65000"/>
                  </a:schemeClr>
                </a:solidFill>
              </a:rPr>
              <a:t> not </a:t>
            </a:r>
            <a:r>
              <a:rPr lang="de-DE" sz="1400" dirty="0" err="1">
                <a:solidFill>
                  <a:schemeClr val="bg1">
                    <a:lumMod val="65000"/>
                  </a:schemeClr>
                </a:solidFill>
              </a:rPr>
              <a:t>the</a:t>
            </a:r>
            <a:r>
              <a:rPr lang="de-DE" sz="1400" dirty="0">
                <a:solidFill>
                  <a:schemeClr val="bg1">
                    <a:lumMod val="65000"/>
                  </a:schemeClr>
                </a:solidFill>
              </a:rPr>
              <a:t> </a:t>
            </a:r>
            <a:r>
              <a:rPr lang="de-DE" sz="1400" dirty="0" err="1">
                <a:solidFill>
                  <a:schemeClr val="bg1">
                    <a:lumMod val="65000"/>
                  </a:schemeClr>
                </a:solidFill>
              </a:rPr>
              <a:t>surgeon</a:t>
            </a:r>
            <a:r>
              <a:rPr lang="de-DE" sz="1400" dirty="0">
                <a:solidFill>
                  <a:schemeClr val="bg1">
                    <a:lumMod val="65000"/>
                  </a:schemeClr>
                </a:solidFill>
              </a:rPr>
              <a:t>!)</a:t>
            </a:r>
          </a:p>
          <a:p>
            <a:pPr lvl="1"/>
            <a:r>
              <a:rPr lang="de-DE" sz="1400" dirty="0">
                <a:solidFill>
                  <a:schemeClr val="bg1">
                    <a:lumMod val="65000"/>
                  </a:schemeClr>
                </a:solidFill>
              </a:rPr>
              <a:t>Transport </a:t>
            </a:r>
            <a:r>
              <a:rPr lang="de-DE" sz="1400" dirty="0" err="1">
                <a:solidFill>
                  <a:schemeClr val="bg1">
                    <a:lumMod val="65000"/>
                  </a:schemeClr>
                </a:solidFill>
              </a:rPr>
              <a:t>container</a:t>
            </a:r>
            <a:r>
              <a:rPr lang="de-DE" sz="1400" dirty="0">
                <a:solidFill>
                  <a:schemeClr val="bg1">
                    <a:lumMod val="65000"/>
                  </a:schemeClr>
                </a:solidFill>
              </a:rPr>
              <a:t> </a:t>
            </a:r>
            <a:r>
              <a:rPr lang="de-DE" sz="1400" dirty="0" err="1">
                <a:solidFill>
                  <a:schemeClr val="bg1">
                    <a:lumMod val="65000"/>
                  </a:schemeClr>
                </a:solidFill>
              </a:rPr>
              <a:t>and</a:t>
            </a:r>
            <a:r>
              <a:rPr lang="de-DE" sz="1400" dirty="0">
                <a:solidFill>
                  <a:schemeClr val="bg1">
                    <a:lumMod val="65000"/>
                  </a:schemeClr>
                </a:solidFill>
              </a:rPr>
              <a:t> </a:t>
            </a:r>
            <a:r>
              <a:rPr lang="de-DE" sz="1400" dirty="0" err="1">
                <a:solidFill>
                  <a:schemeClr val="bg1">
                    <a:lumMod val="65000"/>
                  </a:schemeClr>
                </a:solidFill>
              </a:rPr>
              <a:t>labelling</a:t>
            </a:r>
            <a:r>
              <a:rPr lang="de-DE" sz="1400" dirty="0">
                <a:solidFill>
                  <a:schemeClr val="bg1">
                    <a:lumMod val="65000"/>
                  </a:schemeClr>
                </a:solidFill>
              </a:rPr>
              <a:t> must </a:t>
            </a:r>
            <a:r>
              <a:rPr lang="de-DE" sz="1400" dirty="0" err="1">
                <a:solidFill>
                  <a:schemeClr val="bg1">
                    <a:lumMod val="65000"/>
                  </a:schemeClr>
                </a:solidFill>
              </a:rPr>
              <a:t>be</a:t>
            </a:r>
            <a:r>
              <a:rPr lang="de-DE" sz="1400" dirty="0">
                <a:solidFill>
                  <a:schemeClr val="bg1">
                    <a:lumMod val="65000"/>
                  </a:schemeClr>
                </a:solidFill>
              </a:rPr>
              <a:t> </a:t>
            </a:r>
            <a:r>
              <a:rPr lang="de-DE" sz="1400" dirty="0" err="1">
                <a:solidFill>
                  <a:schemeClr val="bg1">
                    <a:lumMod val="65000"/>
                  </a:schemeClr>
                </a:solidFill>
              </a:rPr>
              <a:t>pre-specified</a:t>
            </a:r>
            <a:r>
              <a:rPr lang="de-DE" sz="1400" dirty="0">
                <a:solidFill>
                  <a:schemeClr val="bg1">
                    <a:lumMod val="65000"/>
                  </a:schemeClr>
                </a:solidFill>
              </a:rPr>
              <a:t> (</a:t>
            </a:r>
            <a:r>
              <a:rPr lang="de-DE" sz="1400" dirty="0" err="1">
                <a:solidFill>
                  <a:schemeClr val="bg1">
                    <a:lumMod val="65000"/>
                  </a:schemeClr>
                </a:solidFill>
              </a:rPr>
              <a:t>brand</a:t>
            </a:r>
            <a:r>
              <a:rPr lang="de-DE" sz="1400" dirty="0">
                <a:solidFill>
                  <a:schemeClr val="bg1">
                    <a:lumMod val="65000"/>
                  </a:schemeClr>
                </a:solidFill>
              </a:rPr>
              <a:t>, </a:t>
            </a:r>
            <a:r>
              <a:rPr lang="de-DE" sz="1400" dirty="0" err="1">
                <a:solidFill>
                  <a:schemeClr val="bg1">
                    <a:lumMod val="65000"/>
                  </a:schemeClr>
                </a:solidFill>
              </a:rPr>
              <a:t>model</a:t>
            </a:r>
            <a:r>
              <a:rPr lang="de-DE" sz="1400" dirty="0">
                <a:solidFill>
                  <a:schemeClr val="bg1">
                    <a:lumMod val="65000"/>
                  </a:schemeClr>
                </a:solidFill>
              </a:rPr>
              <a:t>, </a:t>
            </a:r>
            <a:r>
              <a:rPr lang="de-DE" sz="1400" dirty="0" err="1">
                <a:solidFill>
                  <a:schemeClr val="bg1">
                    <a:lumMod val="65000"/>
                  </a:schemeClr>
                </a:solidFill>
              </a:rPr>
              <a:t>lot</a:t>
            </a:r>
            <a:r>
              <a:rPr lang="de-DE" sz="1400" dirty="0">
                <a:solidFill>
                  <a:schemeClr val="bg1">
                    <a:lumMod val="65000"/>
                  </a:schemeClr>
                </a:solidFill>
              </a:rPr>
              <a:t>,…), </a:t>
            </a:r>
            <a:r>
              <a:rPr lang="de-DE" sz="1400" dirty="0" err="1">
                <a:solidFill>
                  <a:schemeClr val="bg1">
                    <a:lumMod val="65000"/>
                  </a:schemeClr>
                </a:solidFill>
              </a:rPr>
              <a:t>any</a:t>
            </a:r>
            <a:r>
              <a:rPr lang="de-DE" sz="1400" dirty="0">
                <a:solidFill>
                  <a:schemeClr val="bg1">
                    <a:lumMod val="65000"/>
                  </a:schemeClr>
                </a:solidFill>
              </a:rPr>
              <a:t> </a:t>
            </a:r>
            <a:r>
              <a:rPr lang="de-DE" sz="1400" dirty="0" err="1">
                <a:solidFill>
                  <a:schemeClr val="bg1">
                    <a:lumMod val="65000"/>
                  </a:schemeClr>
                </a:solidFill>
              </a:rPr>
              <a:t>deviations</a:t>
            </a:r>
            <a:r>
              <a:rPr lang="de-DE" sz="1400" dirty="0">
                <a:solidFill>
                  <a:schemeClr val="bg1">
                    <a:lumMod val="65000"/>
                  </a:schemeClr>
                </a:solidFill>
              </a:rPr>
              <a:t> </a:t>
            </a:r>
            <a:r>
              <a:rPr lang="de-DE" sz="1400" dirty="0" err="1">
                <a:solidFill>
                  <a:schemeClr val="bg1">
                    <a:lumMod val="65000"/>
                  </a:schemeClr>
                </a:solidFill>
              </a:rPr>
              <a:t>noted</a:t>
            </a:r>
            <a:endParaRPr lang="de-DE" sz="1400" dirty="0">
              <a:solidFill>
                <a:schemeClr val="bg1">
                  <a:lumMod val="65000"/>
                </a:schemeClr>
              </a:solidFill>
            </a:endParaRPr>
          </a:p>
          <a:p>
            <a:pPr lvl="1"/>
            <a:r>
              <a:rPr lang="de-DE" sz="1400" dirty="0">
                <a:solidFill>
                  <a:schemeClr val="bg1">
                    <a:lumMod val="65000"/>
                  </a:schemeClr>
                </a:solidFill>
              </a:rPr>
              <a:t>Start </a:t>
            </a:r>
            <a:r>
              <a:rPr lang="de-DE" sz="1400" dirty="0" err="1">
                <a:solidFill>
                  <a:schemeClr val="bg1">
                    <a:lumMod val="65000"/>
                  </a:schemeClr>
                </a:solidFill>
              </a:rPr>
              <a:t>of</a:t>
            </a:r>
            <a:r>
              <a:rPr lang="de-DE" sz="1400" dirty="0">
                <a:solidFill>
                  <a:schemeClr val="bg1">
                    <a:lumMod val="65000"/>
                  </a:schemeClr>
                </a:solidFill>
              </a:rPr>
              <a:t> </a:t>
            </a:r>
            <a:r>
              <a:rPr lang="de-DE" sz="1400" dirty="0" err="1">
                <a:solidFill>
                  <a:schemeClr val="bg1">
                    <a:lumMod val="65000"/>
                  </a:schemeClr>
                </a:solidFill>
              </a:rPr>
              <a:t>transport</a:t>
            </a:r>
            <a:r>
              <a:rPr lang="de-DE" sz="1400" dirty="0">
                <a:solidFill>
                  <a:schemeClr val="bg1">
                    <a:lumMod val="65000"/>
                  </a:schemeClr>
                </a:solidFill>
              </a:rPr>
              <a:t> (</a:t>
            </a:r>
            <a:r>
              <a:rPr lang="de-DE" sz="1400" dirty="0" err="1">
                <a:solidFill>
                  <a:schemeClr val="bg1">
                    <a:lumMod val="65000"/>
                  </a:schemeClr>
                </a:solidFill>
              </a:rPr>
              <a:t>date</a:t>
            </a:r>
            <a:r>
              <a:rPr lang="de-DE" sz="1400" dirty="0">
                <a:solidFill>
                  <a:schemeClr val="bg1">
                    <a:lumMod val="65000"/>
                  </a:schemeClr>
                </a:solidFill>
              </a:rPr>
              <a:t>, time), </a:t>
            </a:r>
            <a:r>
              <a:rPr lang="de-DE" sz="1400" dirty="0" err="1">
                <a:solidFill>
                  <a:schemeClr val="bg1">
                    <a:lumMod val="65000"/>
                  </a:schemeClr>
                </a:solidFill>
              </a:rPr>
              <a:t>transport</a:t>
            </a:r>
            <a:r>
              <a:rPr lang="de-DE" sz="1400" dirty="0">
                <a:solidFill>
                  <a:schemeClr val="bg1">
                    <a:lumMod val="65000"/>
                  </a:schemeClr>
                </a:solidFill>
              </a:rPr>
              <a:t> </a:t>
            </a:r>
            <a:r>
              <a:rPr lang="de-DE" sz="1400" dirty="0" err="1">
                <a:solidFill>
                  <a:schemeClr val="bg1">
                    <a:lumMod val="65000"/>
                  </a:schemeClr>
                </a:solidFill>
              </a:rPr>
              <a:t>conditions</a:t>
            </a:r>
            <a:r>
              <a:rPr lang="de-DE" sz="1400" dirty="0">
                <a:solidFill>
                  <a:schemeClr val="bg1">
                    <a:lumMod val="65000"/>
                  </a:schemeClr>
                </a:solidFill>
              </a:rPr>
              <a:t> (e.g. 2-8°C, </a:t>
            </a:r>
            <a:r>
              <a:rPr lang="de-DE" sz="1400" dirty="0" err="1">
                <a:solidFill>
                  <a:schemeClr val="bg1">
                    <a:lumMod val="65000"/>
                  </a:schemeClr>
                </a:solidFill>
              </a:rPr>
              <a:t>wet</a:t>
            </a:r>
            <a:r>
              <a:rPr lang="de-DE" sz="1400" dirty="0">
                <a:solidFill>
                  <a:schemeClr val="bg1">
                    <a:lumMod val="65000"/>
                  </a:schemeClr>
                </a:solidFill>
              </a:rPr>
              <a:t> </a:t>
            </a:r>
            <a:r>
              <a:rPr lang="de-DE" sz="1400" dirty="0" err="1">
                <a:solidFill>
                  <a:schemeClr val="bg1">
                    <a:lumMod val="65000"/>
                  </a:schemeClr>
                </a:solidFill>
              </a:rPr>
              <a:t>ice</a:t>
            </a:r>
            <a:r>
              <a:rPr lang="de-DE" sz="1400" dirty="0">
                <a:solidFill>
                  <a:schemeClr val="bg1">
                    <a:lumMod val="65000"/>
                  </a:schemeClr>
                </a:solidFill>
              </a:rPr>
              <a:t>, </a:t>
            </a:r>
            <a:r>
              <a:rPr lang="de-DE" sz="1400" dirty="0" err="1">
                <a:solidFill>
                  <a:schemeClr val="bg1">
                    <a:lumMod val="65000"/>
                  </a:schemeClr>
                </a:solidFill>
              </a:rPr>
              <a:t>temperature</a:t>
            </a:r>
            <a:r>
              <a:rPr lang="de-DE" sz="1400" dirty="0">
                <a:solidFill>
                  <a:schemeClr val="bg1">
                    <a:lumMod val="65000"/>
                  </a:schemeClr>
                </a:solidFill>
              </a:rPr>
              <a:t> </a:t>
            </a:r>
            <a:r>
              <a:rPr lang="de-DE" sz="1400" dirty="0" err="1">
                <a:solidFill>
                  <a:schemeClr val="bg1">
                    <a:lumMod val="65000"/>
                  </a:schemeClr>
                </a:solidFill>
              </a:rPr>
              <a:t>logged</a:t>
            </a:r>
            <a:r>
              <a:rPr lang="de-DE" sz="1400" dirty="0">
                <a:solidFill>
                  <a:schemeClr val="bg1">
                    <a:lumMod val="65000"/>
                  </a:schemeClr>
                </a:solidFill>
              </a:rPr>
              <a:t>)</a:t>
            </a:r>
          </a:p>
          <a:p>
            <a:pPr lvl="1"/>
            <a:r>
              <a:rPr lang="de-DE" sz="1400" dirty="0">
                <a:solidFill>
                  <a:schemeClr val="bg1">
                    <a:lumMod val="65000"/>
                  </a:schemeClr>
                </a:solidFill>
              </a:rPr>
              <a:t>Name/ID </a:t>
            </a:r>
            <a:r>
              <a:rPr lang="de-DE" sz="1400" dirty="0" err="1">
                <a:solidFill>
                  <a:schemeClr val="bg1">
                    <a:lumMod val="65000"/>
                  </a:schemeClr>
                </a:solidFill>
              </a:rPr>
              <a:t>of</a:t>
            </a:r>
            <a:r>
              <a:rPr lang="de-DE" sz="1400" dirty="0">
                <a:solidFill>
                  <a:schemeClr val="bg1">
                    <a:lumMod val="65000"/>
                  </a:schemeClr>
                </a:solidFill>
              </a:rPr>
              <a:t> </a:t>
            </a:r>
            <a:r>
              <a:rPr lang="de-DE" sz="1400" dirty="0" err="1">
                <a:solidFill>
                  <a:schemeClr val="bg1">
                    <a:lumMod val="65000"/>
                  </a:schemeClr>
                </a:solidFill>
              </a:rPr>
              <a:t>person</a:t>
            </a:r>
            <a:r>
              <a:rPr lang="de-DE" sz="1400" dirty="0">
                <a:solidFill>
                  <a:schemeClr val="bg1">
                    <a:lumMod val="65000"/>
                  </a:schemeClr>
                </a:solidFill>
              </a:rPr>
              <a:t> </a:t>
            </a:r>
            <a:r>
              <a:rPr lang="de-DE" sz="1400" dirty="0" err="1">
                <a:solidFill>
                  <a:schemeClr val="bg1">
                    <a:lumMod val="65000"/>
                  </a:schemeClr>
                </a:solidFill>
              </a:rPr>
              <a:t>transporting</a:t>
            </a:r>
            <a:r>
              <a:rPr lang="de-DE" sz="1400" dirty="0">
                <a:solidFill>
                  <a:schemeClr val="bg1">
                    <a:lumMod val="65000"/>
                  </a:schemeClr>
                </a:solidFill>
              </a:rPr>
              <a:t> </a:t>
            </a:r>
            <a:r>
              <a:rPr lang="de-DE" sz="1400" dirty="0" err="1">
                <a:solidFill>
                  <a:schemeClr val="bg1">
                    <a:lumMod val="65000"/>
                  </a:schemeClr>
                </a:solidFill>
              </a:rPr>
              <a:t>the</a:t>
            </a:r>
            <a:r>
              <a:rPr lang="de-DE" sz="1400" dirty="0">
                <a:solidFill>
                  <a:schemeClr val="bg1">
                    <a:lumMod val="65000"/>
                  </a:schemeClr>
                </a:solidFill>
              </a:rPr>
              <a:t> </a:t>
            </a:r>
            <a:r>
              <a:rPr lang="de-DE" sz="1400" dirty="0" err="1">
                <a:solidFill>
                  <a:schemeClr val="bg1">
                    <a:lumMod val="65000"/>
                  </a:schemeClr>
                </a:solidFill>
              </a:rPr>
              <a:t>specimen</a:t>
            </a:r>
            <a:endParaRPr lang="de-DE" sz="1400" dirty="0">
              <a:solidFill>
                <a:schemeClr val="bg1">
                  <a:lumMod val="65000"/>
                </a:schemeClr>
              </a:solidFill>
            </a:endParaRPr>
          </a:p>
          <a:p>
            <a:pPr lvl="1"/>
            <a:r>
              <a:rPr lang="de-DE" sz="1400" dirty="0">
                <a:solidFill>
                  <a:schemeClr val="bg1">
                    <a:lumMod val="65000"/>
                  </a:schemeClr>
                </a:solidFill>
              </a:rPr>
              <a:t>Date &amp; time </a:t>
            </a:r>
            <a:r>
              <a:rPr lang="de-DE" sz="1400" dirty="0" err="1">
                <a:solidFill>
                  <a:schemeClr val="bg1">
                    <a:lumMod val="65000"/>
                  </a:schemeClr>
                </a:solidFill>
              </a:rPr>
              <a:t>of</a:t>
            </a:r>
            <a:r>
              <a:rPr lang="de-DE" sz="1400" dirty="0">
                <a:solidFill>
                  <a:schemeClr val="bg1">
                    <a:lumMod val="65000"/>
                  </a:schemeClr>
                </a:solidFill>
              </a:rPr>
              <a:t> </a:t>
            </a:r>
            <a:r>
              <a:rPr lang="de-DE" sz="1400" dirty="0" err="1">
                <a:solidFill>
                  <a:schemeClr val="bg1">
                    <a:lumMod val="65000"/>
                  </a:schemeClr>
                </a:solidFill>
              </a:rPr>
              <a:t>reception</a:t>
            </a:r>
            <a:r>
              <a:rPr lang="de-DE" sz="1400" dirty="0">
                <a:solidFill>
                  <a:schemeClr val="bg1">
                    <a:lumMod val="65000"/>
                  </a:schemeClr>
                </a:solidFill>
              </a:rPr>
              <a:t> in </a:t>
            </a:r>
            <a:r>
              <a:rPr lang="de-DE" sz="1400" dirty="0" err="1">
                <a:solidFill>
                  <a:schemeClr val="bg1">
                    <a:lumMod val="65000"/>
                  </a:schemeClr>
                </a:solidFill>
              </a:rPr>
              <a:t>laboratory</a:t>
            </a:r>
            <a:r>
              <a:rPr lang="de-DE" sz="1400" dirty="0">
                <a:solidFill>
                  <a:schemeClr val="bg1">
                    <a:lumMod val="65000"/>
                  </a:schemeClr>
                </a:solidFill>
              </a:rPr>
              <a:t>, </a:t>
            </a:r>
            <a:r>
              <a:rPr lang="de-DE" sz="1400" dirty="0" err="1">
                <a:solidFill>
                  <a:schemeClr val="bg1">
                    <a:lumMod val="65000"/>
                  </a:schemeClr>
                </a:solidFill>
              </a:rPr>
              <a:t>name</a:t>
            </a:r>
            <a:r>
              <a:rPr lang="de-DE" sz="1400" dirty="0">
                <a:solidFill>
                  <a:schemeClr val="bg1">
                    <a:lumMod val="65000"/>
                  </a:schemeClr>
                </a:solidFill>
              </a:rPr>
              <a:t>/ID </a:t>
            </a:r>
            <a:r>
              <a:rPr lang="de-DE" sz="1400" dirty="0" err="1">
                <a:solidFill>
                  <a:schemeClr val="bg1">
                    <a:lumMod val="65000"/>
                  </a:schemeClr>
                </a:solidFill>
              </a:rPr>
              <a:t>of</a:t>
            </a:r>
            <a:r>
              <a:rPr lang="de-DE" sz="1400" dirty="0">
                <a:solidFill>
                  <a:schemeClr val="bg1">
                    <a:lumMod val="65000"/>
                  </a:schemeClr>
                </a:solidFill>
              </a:rPr>
              <a:t> </a:t>
            </a:r>
            <a:r>
              <a:rPr lang="de-DE" sz="1400" dirty="0" err="1">
                <a:solidFill>
                  <a:schemeClr val="bg1">
                    <a:lumMod val="65000"/>
                  </a:schemeClr>
                </a:solidFill>
              </a:rPr>
              <a:t>person</a:t>
            </a:r>
            <a:r>
              <a:rPr lang="de-DE" sz="1400" dirty="0">
                <a:solidFill>
                  <a:schemeClr val="bg1">
                    <a:lumMod val="65000"/>
                  </a:schemeClr>
                </a:solidFill>
              </a:rPr>
              <a:t> </a:t>
            </a:r>
            <a:r>
              <a:rPr lang="de-DE" sz="1400" dirty="0" err="1">
                <a:solidFill>
                  <a:schemeClr val="bg1">
                    <a:lumMod val="65000"/>
                  </a:schemeClr>
                </a:solidFill>
              </a:rPr>
              <a:t>receiving</a:t>
            </a:r>
            <a:r>
              <a:rPr lang="de-DE" sz="1400" dirty="0">
                <a:solidFill>
                  <a:schemeClr val="bg1">
                    <a:lumMod val="65000"/>
                  </a:schemeClr>
                </a:solidFill>
              </a:rPr>
              <a:t>, </a:t>
            </a:r>
            <a:r>
              <a:rPr lang="de-DE" sz="1400" dirty="0" err="1">
                <a:solidFill>
                  <a:schemeClr val="bg1">
                    <a:lumMod val="65000"/>
                  </a:schemeClr>
                </a:solidFill>
              </a:rPr>
              <a:t>confirm</a:t>
            </a:r>
            <a:r>
              <a:rPr lang="de-DE" sz="1400" dirty="0">
                <a:solidFill>
                  <a:schemeClr val="bg1">
                    <a:lumMod val="65000"/>
                  </a:schemeClr>
                </a:solidFill>
              </a:rPr>
              <a:t> check </a:t>
            </a:r>
            <a:r>
              <a:rPr lang="de-DE" sz="1400" dirty="0" err="1">
                <a:solidFill>
                  <a:schemeClr val="bg1">
                    <a:lumMod val="65000"/>
                  </a:schemeClr>
                </a:solidFill>
              </a:rPr>
              <a:t>of</a:t>
            </a:r>
            <a:r>
              <a:rPr lang="de-DE" sz="1400" dirty="0">
                <a:solidFill>
                  <a:schemeClr val="bg1">
                    <a:lumMod val="65000"/>
                  </a:schemeClr>
                </a:solidFill>
              </a:rPr>
              <a:t> </a:t>
            </a:r>
            <a:r>
              <a:rPr lang="de-DE" sz="1400" dirty="0" err="1">
                <a:solidFill>
                  <a:schemeClr val="bg1">
                    <a:lumMod val="65000"/>
                  </a:schemeClr>
                </a:solidFill>
              </a:rPr>
              <a:t>patient</a:t>
            </a:r>
            <a:r>
              <a:rPr lang="de-DE" sz="1400" dirty="0">
                <a:solidFill>
                  <a:schemeClr val="bg1">
                    <a:lumMod val="65000"/>
                  </a:schemeClr>
                </a:solidFill>
              </a:rPr>
              <a:t> ID, </a:t>
            </a:r>
            <a:r>
              <a:rPr lang="de-DE" sz="1400" dirty="0" err="1">
                <a:solidFill>
                  <a:schemeClr val="bg1">
                    <a:lumMod val="65000"/>
                  </a:schemeClr>
                </a:solidFill>
              </a:rPr>
              <a:t>container</a:t>
            </a:r>
            <a:r>
              <a:rPr lang="de-DE" sz="1400" dirty="0">
                <a:solidFill>
                  <a:schemeClr val="bg1">
                    <a:lumMod val="65000"/>
                  </a:schemeClr>
                </a:solidFill>
              </a:rPr>
              <a:t> </a:t>
            </a:r>
            <a:r>
              <a:rPr lang="de-DE" sz="1400" dirty="0" err="1">
                <a:solidFill>
                  <a:schemeClr val="bg1">
                    <a:lumMod val="65000"/>
                  </a:schemeClr>
                </a:solidFill>
              </a:rPr>
              <a:t>label</a:t>
            </a:r>
            <a:endParaRPr lang="de-DE" sz="1400" dirty="0">
              <a:solidFill>
                <a:schemeClr val="bg1">
                  <a:lumMod val="65000"/>
                </a:schemeClr>
              </a:solidFill>
            </a:endParaRPr>
          </a:p>
          <a:p>
            <a:pPr lvl="1"/>
            <a:r>
              <a:rPr lang="de-DE" sz="1400" dirty="0" err="1">
                <a:solidFill>
                  <a:schemeClr val="bg1">
                    <a:lumMod val="65000"/>
                  </a:schemeClr>
                </a:solidFill>
              </a:rPr>
              <a:t>Specimen</a:t>
            </a:r>
            <a:r>
              <a:rPr lang="de-DE" sz="1400" dirty="0">
                <a:solidFill>
                  <a:schemeClr val="bg1">
                    <a:lumMod val="65000"/>
                  </a:schemeClr>
                </a:solidFill>
              </a:rPr>
              <a:t> type </a:t>
            </a:r>
            <a:r>
              <a:rPr lang="de-DE" sz="1400" dirty="0" err="1">
                <a:solidFill>
                  <a:schemeClr val="bg1">
                    <a:lumMod val="65000"/>
                  </a:schemeClr>
                </a:solidFill>
              </a:rPr>
              <a:t>and</a:t>
            </a:r>
            <a:r>
              <a:rPr lang="de-DE" sz="1400" dirty="0">
                <a:solidFill>
                  <a:schemeClr val="bg1">
                    <a:lumMod val="65000"/>
                  </a:schemeClr>
                </a:solidFill>
              </a:rPr>
              <a:t> </a:t>
            </a:r>
            <a:r>
              <a:rPr lang="de-DE" sz="1400" dirty="0" err="1">
                <a:solidFill>
                  <a:schemeClr val="bg1">
                    <a:lumMod val="65000"/>
                  </a:schemeClr>
                </a:solidFill>
              </a:rPr>
              <a:t>number</a:t>
            </a:r>
            <a:r>
              <a:rPr lang="de-DE" sz="1400" dirty="0">
                <a:solidFill>
                  <a:schemeClr val="bg1">
                    <a:lumMod val="65000"/>
                  </a:schemeClr>
                </a:solidFill>
              </a:rPr>
              <a:t> </a:t>
            </a:r>
            <a:r>
              <a:rPr lang="de-DE" sz="1400" dirty="0" err="1">
                <a:solidFill>
                  <a:schemeClr val="bg1">
                    <a:lumMod val="65000"/>
                  </a:schemeClr>
                </a:solidFill>
              </a:rPr>
              <a:t>of</a:t>
            </a:r>
            <a:r>
              <a:rPr lang="de-DE" sz="1400" dirty="0">
                <a:solidFill>
                  <a:schemeClr val="bg1">
                    <a:lumMod val="65000"/>
                  </a:schemeClr>
                </a:solidFill>
              </a:rPr>
              <a:t> </a:t>
            </a:r>
            <a:r>
              <a:rPr lang="de-DE" sz="1400" dirty="0" err="1">
                <a:solidFill>
                  <a:schemeClr val="bg1">
                    <a:lumMod val="65000"/>
                  </a:schemeClr>
                </a:solidFill>
              </a:rPr>
              <a:t>parts</a:t>
            </a:r>
            <a:endParaRPr lang="de-DE" sz="1800" dirty="0">
              <a:solidFill>
                <a:schemeClr val="bg1">
                  <a:lumMod val="65000"/>
                </a:schemeClr>
              </a:solidFill>
            </a:endParaRPr>
          </a:p>
        </p:txBody>
      </p:sp>
    </p:spTree>
    <p:extLst>
      <p:ext uri="{BB962C8B-B14F-4D97-AF65-F5344CB8AC3E}">
        <p14:creationId xmlns:p14="http://schemas.microsoft.com/office/powerpoint/2010/main" val="25928865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a:t>Tissue</a:t>
            </a:r>
            <a:r>
              <a:rPr lang="de-DE" dirty="0"/>
              <a:t> </a:t>
            </a:r>
            <a:r>
              <a:rPr lang="de-DE" dirty="0" err="1"/>
              <a:t>work-up</a:t>
            </a:r>
            <a:endParaRPr lang="de-DE" dirty="0"/>
          </a:p>
        </p:txBody>
      </p:sp>
      <p:sp>
        <p:nvSpPr>
          <p:cNvPr id="3" name="Inhaltsplatzhalter 2"/>
          <p:cNvSpPr>
            <a:spLocks noGrp="1"/>
          </p:cNvSpPr>
          <p:nvPr>
            <p:ph idx="1"/>
          </p:nvPr>
        </p:nvSpPr>
        <p:spPr/>
        <p:txBody>
          <a:bodyPr/>
          <a:lstStyle/>
          <a:p>
            <a:r>
              <a:rPr lang="de-DE" dirty="0" err="1"/>
              <a:t>Described</a:t>
            </a:r>
            <a:r>
              <a:rPr lang="de-DE" dirty="0"/>
              <a:t> in </a:t>
            </a:r>
            <a:r>
              <a:rPr lang="de-DE" dirty="0" err="1"/>
              <a:t>the</a:t>
            </a:r>
            <a:r>
              <a:rPr lang="de-DE" dirty="0"/>
              <a:t> </a:t>
            </a:r>
            <a:r>
              <a:rPr lang="de-DE" dirty="0" err="1"/>
              <a:t>use</a:t>
            </a:r>
            <a:r>
              <a:rPr lang="de-DE" dirty="0"/>
              <a:t> </a:t>
            </a:r>
            <a:r>
              <a:rPr lang="de-DE" dirty="0" err="1"/>
              <a:t>case</a:t>
            </a:r>
            <a:endParaRPr lang="de-DE" dirty="0"/>
          </a:p>
        </p:txBody>
      </p:sp>
    </p:spTree>
    <p:extLst>
      <p:ext uri="{BB962C8B-B14F-4D97-AF65-F5344CB8AC3E}">
        <p14:creationId xmlns:p14="http://schemas.microsoft.com/office/powerpoint/2010/main" val="15996798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r>
              <a:rPr lang="en-US" dirty="0"/>
              <a:t>Thank you</a:t>
            </a:r>
          </a:p>
        </p:txBody>
      </p:sp>
      <p:sp>
        <p:nvSpPr>
          <p:cNvPr id="4" name="Textplatzhalter 3"/>
          <p:cNvSpPr>
            <a:spLocks noGrp="1"/>
          </p:cNvSpPr>
          <p:nvPr>
            <p:ph type="body" sz="half" idx="2"/>
          </p:nvPr>
        </p:nvSpPr>
        <p:spPr>
          <a:xfrm>
            <a:off x="774153" y="2669492"/>
            <a:ext cx="5198022" cy="2584449"/>
          </a:xfrm>
        </p:spPr>
        <p:txBody>
          <a:bodyPr>
            <a:normAutofit/>
          </a:bodyPr>
          <a:lstStyle/>
          <a:p>
            <a:r>
              <a:rPr lang="en-US" dirty="0"/>
              <a:t>Contact:</a:t>
            </a:r>
          </a:p>
          <a:p>
            <a:r>
              <a:rPr lang="en-US" dirty="0"/>
              <a:t>Peter M. Abuja</a:t>
            </a:r>
          </a:p>
          <a:p>
            <a:r>
              <a:rPr lang="en-US" dirty="0"/>
              <a:t>Medical University of Graz, Austria</a:t>
            </a:r>
          </a:p>
          <a:p>
            <a:r>
              <a:rPr lang="en-US" dirty="0"/>
              <a:t>Peter.abuja@medunigraz.at</a:t>
            </a:r>
          </a:p>
          <a:p>
            <a:endParaRPr lang="de-DE" dirty="0"/>
          </a:p>
        </p:txBody>
      </p:sp>
    </p:spTree>
    <p:extLst>
      <p:ext uri="{BB962C8B-B14F-4D97-AF65-F5344CB8AC3E}">
        <p14:creationId xmlns:p14="http://schemas.microsoft.com/office/powerpoint/2010/main" val="17179085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a:t>Timeline </a:t>
            </a:r>
            <a:r>
              <a:rPr lang="de-DE" dirty="0" err="1"/>
              <a:t>of</a:t>
            </a:r>
            <a:r>
              <a:rPr lang="de-DE" dirty="0"/>
              <a:t> a </a:t>
            </a:r>
            <a:r>
              <a:rPr lang="de-DE" dirty="0" err="1"/>
              <a:t>study</a:t>
            </a:r>
            <a:endParaRPr lang="en-US" dirty="0"/>
          </a:p>
        </p:txBody>
      </p:sp>
      <p:graphicFrame>
        <p:nvGraphicFramePr>
          <p:cNvPr id="6" name="Diagramm 5"/>
          <p:cNvGraphicFramePr/>
          <p:nvPr>
            <p:extLst>
              <p:ext uri="{D42A27DB-BD31-4B8C-83A1-F6EECF244321}">
                <p14:modId xmlns:p14="http://schemas.microsoft.com/office/powerpoint/2010/main" val="3430647523"/>
              </p:ext>
            </p:extLst>
          </p:nvPr>
        </p:nvGraphicFramePr>
        <p:xfrm>
          <a:off x="314325" y="719666"/>
          <a:ext cx="11582399"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37047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2800" dirty="0" err="1"/>
              <a:t>Integrating</a:t>
            </a:r>
            <a:r>
              <a:rPr lang="de-DE" sz="2800" dirty="0"/>
              <a:t> </a:t>
            </a:r>
            <a:r>
              <a:rPr lang="de-DE" sz="2800" dirty="0" err="1"/>
              <a:t>the</a:t>
            </a:r>
            <a:r>
              <a:rPr lang="de-DE" sz="2800" dirty="0"/>
              <a:t> </a:t>
            </a:r>
            <a:r>
              <a:rPr lang="de-DE" sz="2800" dirty="0" err="1"/>
              <a:t>active</a:t>
            </a:r>
            <a:r>
              <a:rPr lang="de-DE" sz="2800" dirty="0"/>
              <a:t> </a:t>
            </a:r>
            <a:r>
              <a:rPr lang="de-DE" sz="2800" dirty="0" err="1"/>
              <a:t>study</a:t>
            </a:r>
            <a:r>
              <a:rPr lang="de-DE" sz="2800" dirty="0"/>
              <a:t> </a:t>
            </a:r>
            <a:r>
              <a:rPr lang="de-DE" sz="2800" dirty="0" err="1"/>
              <a:t>into</a:t>
            </a:r>
            <a:r>
              <a:rPr lang="de-DE" sz="2800" dirty="0"/>
              <a:t> </a:t>
            </a:r>
            <a:r>
              <a:rPr lang="de-DE" sz="2800" dirty="0" err="1"/>
              <a:t>the</a:t>
            </a:r>
            <a:r>
              <a:rPr lang="de-DE" sz="2800" dirty="0"/>
              <a:t> </a:t>
            </a:r>
            <a:r>
              <a:rPr lang="de-DE" sz="2800" dirty="0" err="1"/>
              <a:t>clinical</a:t>
            </a:r>
            <a:r>
              <a:rPr lang="de-DE" sz="2800" dirty="0"/>
              <a:t> </a:t>
            </a:r>
            <a:r>
              <a:rPr lang="de-DE" sz="2800" dirty="0" err="1"/>
              <a:t>workflow</a:t>
            </a:r>
            <a:endParaRPr lang="en-US" sz="2800" dirty="0"/>
          </a:p>
        </p:txBody>
      </p:sp>
      <p:graphicFrame>
        <p:nvGraphicFramePr>
          <p:cNvPr id="3" name="Diagramm 2"/>
          <p:cNvGraphicFramePr/>
          <p:nvPr>
            <p:extLst>
              <p:ext uri="{D42A27DB-BD31-4B8C-83A1-F6EECF244321}">
                <p14:modId xmlns:p14="http://schemas.microsoft.com/office/powerpoint/2010/main" val="2528419831"/>
              </p:ext>
            </p:extLst>
          </p:nvPr>
        </p:nvGraphicFramePr>
        <p:xfrm>
          <a:off x="117474" y="1504950"/>
          <a:ext cx="7254876" cy="1238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Diagramm 4"/>
          <p:cNvGraphicFramePr/>
          <p:nvPr>
            <p:extLst>
              <p:ext uri="{D42A27DB-BD31-4B8C-83A1-F6EECF244321}">
                <p14:modId xmlns:p14="http://schemas.microsoft.com/office/powerpoint/2010/main" val="200712751"/>
              </p:ext>
            </p:extLst>
          </p:nvPr>
        </p:nvGraphicFramePr>
        <p:xfrm>
          <a:off x="7137400" y="1495425"/>
          <a:ext cx="4597400" cy="1247775"/>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7" name="Diagramm 6"/>
          <p:cNvGraphicFramePr/>
          <p:nvPr>
            <p:extLst>
              <p:ext uri="{D42A27DB-BD31-4B8C-83A1-F6EECF244321}">
                <p14:modId xmlns:p14="http://schemas.microsoft.com/office/powerpoint/2010/main" val="1454570869"/>
              </p:ext>
            </p:extLst>
          </p:nvPr>
        </p:nvGraphicFramePr>
        <p:xfrm>
          <a:off x="98424" y="3667125"/>
          <a:ext cx="9036051" cy="2371725"/>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
        <p:nvSpPr>
          <p:cNvPr id="4" name="Textfeld 3"/>
          <p:cNvSpPr txBox="1"/>
          <p:nvPr/>
        </p:nvSpPr>
        <p:spPr>
          <a:xfrm>
            <a:off x="285750" y="1091684"/>
            <a:ext cx="1773242" cy="369332"/>
          </a:xfrm>
          <a:prstGeom prst="rect">
            <a:avLst/>
          </a:prstGeom>
          <a:noFill/>
        </p:spPr>
        <p:txBody>
          <a:bodyPr wrap="none" rtlCol="0">
            <a:spAutoFit/>
          </a:bodyPr>
          <a:lstStyle/>
          <a:p>
            <a:r>
              <a:rPr lang="de-DE" dirty="0"/>
              <a:t>Study </a:t>
            </a:r>
            <a:r>
              <a:rPr lang="de-DE" dirty="0" err="1"/>
              <a:t>workflow</a:t>
            </a:r>
            <a:endParaRPr lang="de-DE" dirty="0"/>
          </a:p>
        </p:txBody>
      </p:sp>
      <p:sp>
        <p:nvSpPr>
          <p:cNvPr id="8" name="Textfeld 7"/>
          <p:cNvSpPr txBox="1"/>
          <p:nvPr/>
        </p:nvSpPr>
        <p:spPr>
          <a:xfrm>
            <a:off x="90183" y="4692134"/>
            <a:ext cx="1968809" cy="369332"/>
          </a:xfrm>
          <a:prstGeom prst="rect">
            <a:avLst/>
          </a:prstGeom>
          <a:noFill/>
        </p:spPr>
        <p:txBody>
          <a:bodyPr wrap="none" rtlCol="0">
            <a:spAutoFit/>
          </a:bodyPr>
          <a:lstStyle/>
          <a:p>
            <a:r>
              <a:rPr lang="de-DE" dirty="0"/>
              <a:t>Clinical </a:t>
            </a:r>
            <a:r>
              <a:rPr lang="de-DE" dirty="0" err="1"/>
              <a:t>workflow</a:t>
            </a:r>
            <a:endParaRPr lang="de-DE" dirty="0"/>
          </a:p>
        </p:txBody>
      </p:sp>
      <p:sp>
        <p:nvSpPr>
          <p:cNvPr id="9" name="Pfeil nach oben und unten 8"/>
          <p:cNvSpPr/>
          <p:nvPr/>
        </p:nvSpPr>
        <p:spPr>
          <a:xfrm>
            <a:off x="1685925" y="2381250"/>
            <a:ext cx="217642" cy="1371600"/>
          </a:xfrm>
          <a:prstGeom prst="upDownArrow">
            <a:avLst/>
          </a:prstGeom>
          <a:ln>
            <a:solidFill>
              <a:srgbClr val="FF0000"/>
            </a:solidFill>
          </a:ln>
        </p:spPr>
        <p:style>
          <a:lnRef idx="0">
            <a:schemeClr val="accent4"/>
          </a:lnRef>
          <a:fillRef idx="3">
            <a:schemeClr val="accent4"/>
          </a:fillRef>
          <a:effectRef idx="3">
            <a:schemeClr val="accent4"/>
          </a:effectRef>
          <a:fontRef idx="minor">
            <a:schemeClr val="lt1"/>
          </a:fontRef>
        </p:style>
        <p:txBody>
          <a:bodyPr rtlCol="0" anchor="ctr"/>
          <a:lstStyle/>
          <a:p>
            <a:pPr algn="ctr"/>
            <a:endParaRPr lang="de-DE"/>
          </a:p>
        </p:txBody>
      </p:sp>
      <p:sp>
        <p:nvSpPr>
          <p:cNvPr id="12" name="Pfeil nach oben 11"/>
          <p:cNvSpPr/>
          <p:nvPr/>
        </p:nvSpPr>
        <p:spPr>
          <a:xfrm rot="1020000">
            <a:off x="2270548" y="2337289"/>
            <a:ext cx="249933" cy="1484532"/>
          </a:xfrm>
          <a:prstGeom prst="upArrow">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de-DE"/>
          </a:p>
        </p:txBody>
      </p:sp>
      <p:sp>
        <p:nvSpPr>
          <p:cNvPr id="13" name="Pfeil nach oben 12"/>
          <p:cNvSpPr/>
          <p:nvPr/>
        </p:nvSpPr>
        <p:spPr>
          <a:xfrm rot="8149835">
            <a:off x="2508140" y="2148846"/>
            <a:ext cx="231931" cy="1829432"/>
          </a:xfrm>
          <a:prstGeom prst="upArrow">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de-DE"/>
          </a:p>
        </p:txBody>
      </p:sp>
      <p:sp>
        <p:nvSpPr>
          <p:cNvPr id="14" name="Pfeil nach oben und unten 13"/>
          <p:cNvSpPr/>
          <p:nvPr/>
        </p:nvSpPr>
        <p:spPr>
          <a:xfrm>
            <a:off x="3581400" y="2364749"/>
            <a:ext cx="4029075" cy="1359526"/>
          </a:xfrm>
          <a:prstGeom prst="upDownArrow">
            <a:avLst>
              <a:gd name="adj1" fmla="val 50000"/>
              <a:gd name="adj2" fmla="val 2076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Rechteck 14"/>
          <p:cNvSpPr/>
          <p:nvPr/>
        </p:nvSpPr>
        <p:spPr>
          <a:xfrm>
            <a:off x="90183" y="6072187"/>
            <a:ext cx="8850361" cy="276225"/>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de-DE" sz="1400" dirty="0">
                <a:solidFill>
                  <a:schemeClr val="tx1"/>
                </a:solidFill>
              </a:rPr>
              <a:t>Medical </a:t>
            </a:r>
            <a:r>
              <a:rPr lang="de-DE" sz="1400" dirty="0" err="1">
                <a:solidFill>
                  <a:schemeClr val="tx1"/>
                </a:solidFill>
              </a:rPr>
              <a:t>documentation</a:t>
            </a:r>
            <a:endParaRPr lang="de-DE" sz="1400" dirty="0">
              <a:solidFill>
                <a:schemeClr val="tx1"/>
              </a:solidFill>
            </a:endParaRPr>
          </a:p>
        </p:txBody>
      </p:sp>
      <p:sp>
        <p:nvSpPr>
          <p:cNvPr id="16" name="Rechteck 15"/>
          <p:cNvSpPr/>
          <p:nvPr/>
        </p:nvSpPr>
        <p:spPr>
          <a:xfrm>
            <a:off x="3352800" y="1474232"/>
            <a:ext cx="8039100" cy="276225"/>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de-DE" sz="1400" dirty="0">
                <a:solidFill>
                  <a:schemeClr val="tx1"/>
                </a:solidFill>
              </a:rPr>
              <a:t>Study </a:t>
            </a:r>
            <a:r>
              <a:rPr lang="de-DE" sz="1400" dirty="0" err="1">
                <a:solidFill>
                  <a:schemeClr val="tx1"/>
                </a:solidFill>
              </a:rPr>
              <a:t>documentation</a:t>
            </a:r>
            <a:endParaRPr lang="de-DE" sz="1400" dirty="0">
              <a:solidFill>
                <a:schemeClr val="tx1"/>
              </a:solidFill>
            </a:endParaRPr>
          </a:p>
        </p:txBody>
      </p:sp>
    </p:spTree>
    <p:extLst>
      <p:ext uri="{BB962C8B-B14F-4D97-AF65-F5344CB8AC3E}">
        <p14:creationId xmlns:p14="http://schemas.microsoft.com/office/powerpoint/2010/main" val="30538878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96383" y="223838"/>
            <a:ext cx="10047817" cy="776288"/>
          </a:xfrm>
        </p:spPr>
        <p:txBody>
          <a:bodyPr>
            <a:normAutofit/>
          </a:bodyPr>
          <a:lstStyle/>
          <a:p>
            <a:r>
              <a:rPr lang="de-DE" b="1" dirty="0" err="1"/>
              <a:t>Prepare</a:t>
            </a:r>
            <a:r>
              <a:rPr lang="de-DE" dirty="0"/>
              <a:t> </a:t>
            </a:r>
            <a:r>
              <a:rPr lang="de-DE" dirty="0" err="1"/>
              <a:t>your</a:t>
            </a:r>
            <a:r>
              <a:rPr lang="de-DE" dirty="0"/>
              <a:t> </a:t>
            </a:r>
            <a:r>
              <a:rPr lang="de-DE" dirty="0" err="1"/>
              <a:t>workflow</a:t>
            </a:r>
            <a:r>
              <a:rPr lang="de-DE" dirty="0"/>
              <a:t> – </a:t>
            </a:r>
            <a:r>
              <a:rPr lang="de-DE" dirty="0" err="1"/>
              <a:t>to</a:t>
            </a:r>
            <a:r>
              <a:rPr lang="de-DE" dirty="0"/>
              <a:t> </a:t>
            </a:r>
            <a:r>
              <a:rPr lang="de-DE" dirty="0" err="1"/>
              <a:t>be</a:t>
            </a:r>
            <a:r>
              <a:rPr lang="de-DE" dirty="0"/>
              <a:t> </a:t>
            </a:r>
            <a:r>
              <a:rPr lang="de-DE" dirty="0" err="1"/>
              <a:t>done</a:t>
            </a:r>
            <a:r>
              <a:rPr lang="de-DE" dirty="0"/>
              <a:t> </a:t>
            </a:r>
            <a:r>
              <a:rPr lang="de-DE" dirty="0" err="1"/>
              <a:t>upfront</a:t>
            </a:r>
            <a:endParaRPr lang="en-US" dirty="0"/>
          </a:p>
        </p:txBody>
      </p:sp>
      <p:sp>
        <p:nvSpPr>
          <p:cNvPr id="3" name="Inhaltsplatzhalter 2"/>
          <p:cNvSpPr>
            <a:spLocks noGrp="1"/>
          </p:cNvSpPr>
          <p:nvPr>
            <p:ph idx="1"/>
          </p:nvPr>
        </p:nvSpPr>
        <p:spPr>
          <a:xfrm>
            <a:off x="276225" y="965845"/>
            <a:ext cx="10467975" cy="5425430"/>
          </a:xfrm>
        </p:spPr>
        <p:txBody>
          <a:bodyPr>
            <a:normAutofit fontScale="70000" lnSpcReduction="20000"/>
          </a:bodyPr>
          <a:lstStyle/>
          <a:p>
            <a:pPr>
              <a:lnSpc>
                <a:spcPct val="170000"/>
              </a:lnSpc>
            </a:pPr>
            <a:r>
              <a:rPr lang="de-AT" dirty="0" err="1"/>
              <a:t>Contact</a:t>
            </a:r>
            <a:r>
              <a:rPr lang="de-AT" dirty="0"/>
              <a:t> </a:t>
            </a:r>
            <a:r>
              <a:rPr lang="de-AT" dirty="0" err="1"/>
              <a:t>clinical</a:t>
            </a:r>
            <a:r>
              <a:rPr lang="de-AT" dirty="0"/>
              <a:t> </a:t>
            </a:r>
            <a:r>
              <a:rPr lang="de-AT" dirty="0" err="1"/>
              <a:t>partner</a:t>
            </a:r>
            <a:r>
              <a:rPr lang="de-AT" dirty="0"/>
              <a:t> </a:t>
            </a:r>
            <a:r>
              <a:rPr lang="de-AT" dirty="0" err="1"/>
              <a:t>and</a:t>
            </a:r>
            <a:r>
              <a:rPr lang="de-AT" dirty="0"/>
              <a:t> </a:t>
            </a:r>
            <a:r>
              <a:rPr lang="de-AT" dirty="0" err="1"/>
              <a:t>pathologist</a:t>
            </a:r>
            <a:r>
              <a:rPr lang="de-AT" dirty="0"/>
              <a:t>(s)</a:t>
            </a:r>
          </a:p>
          <a:p>
            <a:pPr lvl="1">
              <a:lnSpc>
                <a:spcPct val="170000"/>
              </a:lnSpc>
            </a:pPr>
            <a:r>
              <a:rPr lang="de-AT" dirty="0" err="1"/>
              <a:t>Learn</a:t>
            </a:r>
            <a:r>
              <a:rPr lang="de-AT" dirty="0"/>
              <a:t> </a:t>
            </a:r>
            <a:r>
              <a:rPr lang="de-AT" dirty="0" err="1"/>
              <a:t>about</a:t>
            </a:r>
            <a:r>
              <a:rPr lang="de-AT" dirty="0"/>
              <a:t> </a:t>
            </a:r>
            <a:r>
              <a:rPr lang="de-AT" dirty="0" err="1"/>
              <a:t>clinical</a:t>
            </a:r>
            <a:r>
              <a:rPr lang="de-AT" dirty="0"/>
              <a:t> </a:t>
            </a:r>
            <a:r>
              <a:rPr lang="de-AT" dirty="0" err="1"/>
              <a:t>and</a:t>
            </a:r>
            <a:r>
              <a:rPr lang="de-AT" dirty="0"/>
              <a:t> </a:t>
            </a:r>
            <a:r>
              <a:rPr lang="de-AT" dirty="0" err="1"/>
              <a:t>pathology</a:t>
            </a:r>
            <a:r>
              <a:rPr lang="de-AT" dirty="0"/>
              <a:t> </a:t>
            </a:r>
            <a:r>
              <a:rPr lang="de-AT" dirty="0" err="1"/>
              <a:t>procedure</a:t>
            </a:r>
            <a:endParaRPr lang="de-AT" dirty="0"/>
          </a:p>
          <a:p>
            <a:pPr lvl="1">
              <a:lnSpc>
                <a:spcPct val="170000"/>
              </a:lnSpc>
            </a:pPr>
            <a:r>
              <a:rPr lang="de-AT" dirty="0" err="1"/>
              <a:t>Learn</a:t>
            </a:r>
            <a:r>
              <a:rPr lang="de-AT" dirty="0"/>
              <a:t> </a:t>
            </a:r>
            <a:r>
              <a:rPr lang="de-AT" dirty="0" err="1"/>
              <a:t>about</a:t>
            </a:r>
            <a:r>
              <a:rPr lang="de-AT" dirty="0"/>
              <a:t> </a:t>
            </a:r>
            <a:r>
              <a:rPr lang="de-AT" dirty="0" err="1"/>
              <a:t>suitable</a:t>
            </a:r>
            <a:r>
              <a:rPr lang="de-AT" dirty="0"/>
              <a:t> </a:t>
            </a:r>
            <a:r>
              <a:rPr lang="de-AT" dirty="0" err="1"/>
              <a:t>cases</a:t>
            </a:r>
            <a:r>
              <a:rPr lang="de-AT" dirty="0"/>
              <a:t> </a:t>
            </a:r>
            <a:r>
              <a:rPr lang="de-AT" dirty="0" err="1"/>
              <a:t>and</a:t>
            </a:r>
            <a:r>
              <a:rPr lang="de-AT" dirty="0"/>
              <a:t> </a:t>
            </a:r>
            <a:r>
              <a:rPr lang="de-AT" dirty="0" err="1"/>
              <a:t>frequency</a:t>
            </a:r>
            <a:r>
              <a:rPr lang="de-AT" dirty="0"/>
              <a:t> </a:t>
            </a:r>
            <a:r>
              <a:rPr lang="de-AT" dirty="0" err="1"/>
              <a:t>of</a:t>
            </a:r>
            <a:r>
              <a:rPr lang="de-AT" dirty="0"/>
              <a:t> </a:t>
            </a:r>
            <a:r>
              <a:rPr lang="de-AT" dirty="0" err="1"/>
              <a:t>occurrence</a:t>
            </a:r>
            <a:endParaRPr lang="de-AT" dirty="0"/>
          </a:p>
          <a:p>
            <a:pPr lvl="1">
              <a:lnSpc>
                <a:spcPct val="170000"/>
              </a:lnSpc>
            </a:pPr>
            <a:r>
              <a:rPr lang="de-AT" dirty="0" err="1"/>
              <a:t>Clinicians</a:t>
            </a:r>
            <a:r>
              <a:rPr lang="de-AT" dirty="0"/>
              <a:t> </a:t>
            </a:r>
            <a:r>
              <a:rPr lang="de-AT" dirty="0" err="1"/>
              <a:t>and</a:t>
            </a:r>
            <a:r>
              <a:rPr lang="de-AT" dirty="0"/>
              <a:t> </a:t>
            </a:r>
            <a:r>
              <a:rPr lang="de-AT" dirty="0" err="1"/>
              <a:t>pathologists</a:t>
            </a:r>
            <a:r>
              <a:rPr lang="de-AT" dirty="0"/>
              <a:t> </a:t>
            </a:r>
            <a:r>
              <a:rPr lang="de-AT" dirty="0" err="1"/>
              <a:t>have</a:t>
            </a:r>
            <a:r>
              <a:rPr lang="de-AT" dirty="0"/>
              <a:t> </a:t>
            </a:r>
            <a:r>
              <a:rPr lang="de-AT" dirty="0" err="1"/>
              <a:t>the</a:t>
            </a:r>
            <a:r>
              <a:rPr lang="de-AT" dirty="0"/>
              <a:t> last </a:t>
            </a:r>
            <a:r>
              <a:rPr lang="de-AT" dirty="0" err="1"/>
              <a:t>word</a:t>
            </a:r>
            <a:r>
              <a:rPr lang="de-AT" dirty="0"/>
              <a:t> </a:t>
            </a:r>
            <a:r>
              <a:rPr lang="de-AT" dirty="0" err="1"/>
              <a:t>regarding</a:t>
            </a:r>
            <a:r>
              <a:rPr lang="de-AT" dirty="0"/>
              <a:t> </a:t>
            </a:r>
            <a:r>
              <a:rPr lang="de-AT" dirty="0" err="1"/>
              <a:t>which</a:t>
            </a:r>
            <a:r>
              <a:rPr lang="de-AT" dirty="0"/>
              <a:t> </a:t>
            </a:r>
            <a:r>
              <a:rPr lang="de-AT" dirty="0" err="1"/>
              <a:t>samples</a:t>
            </a:r>
            <a:r>
              <a:rPr lang="de-AT" dirty="0"/>
              <a:t> </a:t>
            </a:r>
            <a:r>
              <a:rPr lang="de-AT" dirty="0" err="1"/>
              <a:t>you</a:t>
            </a:r>
            <a:r>
              <a:rPr lang="de-AT" dirty="0"/>
              <a:t> </a:t>
            </a:r>
            <a:r>
              <a:rPr lang="de-AT" dirty="0" err="1"/>
              <a:t>can</a:t>
            </a:r>
            <a:r>
              <a:rPr lang="de-AT" dirty="0"/>
              <a:t> </a:t>
            </a:r>
            <a:r>
              <a:rPr lang="de-AT" dirty="0" err="1"/>
              <a:t>get</a:t>
            </a:r>
            <a:endParaRPr lang="de-AT" dirty="0"/>
          </a:p>
          <a:p>
            <a:pPr lvl="2">
              <a:lnSpc>
                <a:spcPct val="170000"/>
              </a:lnSpc>
            </a:pPr>
            <a:r>
              <a:rPr lang="de-AT" dirty="0"/>
              <a:t>Sample </a:t>
            </a:r>
            <a:r>
              <a:rPr lang="de-AT" dirty="0" err="1"/>
              <a:t>collection</a:t>
            </a:r>
            <a:r>
              <a:rPr lang="de-AT" dirty="0"/>
              <a:t> must </a:t>
            </a:r>
            <a:r>
              <a:rPr lang="de-AT" dirty="0" err="1"/>
              <a:t>never</a:t>
            </a:r>
            <a:r>
              <a:rPr lang="de-AT" dirty="0"/>
              <a:t> </a:t>
            </a:r>
            <a:r>
              <a:rPr lang="de-AT" dirty="0" err="1"/>
              <a:t>interfere</a:t>
            </a:r>
            <a:r>
              <a:rPr lang="de-AT" dirty="0"/>
              <a:t> </a:t>
            </a:r>
            <a:r>
              <a:rPr lang="de-AT" dirty="0" err="1"/>
              <a:t>with</a:t>
            </a:r>
            <a:r>
              <a:rPr lang="de-AT" dirty="0"/>
              <a:t> </a:t>
            </a:r>
            <a:r>
              <a:rPr lang="de-AT" dirty="0" err="1"/>
              <a:t>treatment</a:t>
            </a:r>
            <a:r>
              <a:rPr lang="de-AT" dirty="0"/>
              <a:t> </a:t>
            </a:r>
            <a:r>
              <a:rPr lang="de-AT" dirty="0" err="1"/>
              <a:t>and</a:t>
            </a:r>
            <a:r>
              <a:rPr lang="de-AT" dirty="0"/>
              <a:t> </a:t>
            </a:r>
            <a:r>
              <a:rPr lang="de-AT" dirty="0" err="1"/>
              <a:t>diagnosis</a:t>
            </a:r>
            <a:r>
              <a:rPr lang="de-AT" dirty="0"/>
              <a:t>!</a:t>
            </a:r>
          </a:p>
          <a:p>
            <a:pPr>
              <a:lnSpc>
                <a:spcPct val="170000"/>
              </a:lnSpc>
            </a:pPr>
            <a:r>
              <a:rPr lang="de-AT" dirty="0" err="1"/>
              <a:t>Engage</a:t>
            </a:r>
            <a:r>
              <a:rPr lang="de-AT" dirty="0"/>
              <a:t> </a:t>
            </a:r>
            <a:r>
              <a:rPr lang="de-AT" dirty="0" err="1"/>
              <a:t>treating</a:t>
            </a:r>
            <a:r>
              <a:rPr lang="de-AT" dirty="0"/>
              <a:t> </a:t>
            </a:r>
            <a:r>
              <a:rPr lang="de-AT" dirty="0" err="1"/>
              <a:t>physician</a:t>
            </a:r>
            <a:r>
              <a:rPr lang="de-AT" dirty="0"/>
              <a:t>/</a:t>
            </a:r>
            <a:r>
              <a:rPr lang="de-AT" dirty="0" err="1"/>
              <a:t>clinician</a:t>
            </a:r>
            <a:r>
              <a:rPr lang="de-AT" dirty="0"/>
              <a:t> </a:t>
            </a:r>
          </a:p>
          <a:p>
            <a:pPr lvl="1">
              <a:lnSpc>
                <a:spcPct val="170000"/>
              </a:lnSpc>
            </a:pPr>
            <a:r>
              <a:rPr lang="de-AT" dirty="0"/>
              <a:t>Must </a:t>
            </a:r>
            <a:r>
              <a:rPr lang="de-AT" dirty="0" err="1"/>
              <a:t>obtain</a:t>
            </a:r>
            <a:r>
              <a:rPr lang="de-AT" dirty="0"/>
              <a:t> IC </a:t>
            </a:r>
            <a:r>
              <a:rPr lang="de-AT" dirty="0" err="1"/>
              <a:t>and</a:t>
            </a:r>
            <a:r>
              <a:rPr lang="de-AT" dirty="0"/>
              <a:t> </a:t>
            </a:r>
            <a:r>
              <a:rPr lang="de-AT" dirty="0" err="1"/>
              <a:t>inform</a:t>
            </a:r>
            <a:r>
              <a:rPr lang="de-AT" dirty="0"/>
              <a:t> </a:t>
            </a:r>
            <a:r>
              <a:rPr lang="de-AT" dirty="0" err="1"/>
              <a:t>the</a:t>
            </a:r>
            <a:r>
              <a:rPr lang="de-AT" dirty="0"/>
              <a:t> </a:t>
            </a:r>
            <a:r>
              <a:rPr lang="de-AT" dirty="0" err="1"/>
              <a:t>patient</a:t>
            </a:r>
            <a:endParaRPr lang="de-AT" dirty="0"/>
          </a:p>
          <a:p>
            <a:pPr lvl="2">
              <a:lnSpc>
                <a:spcPct val="170000"/>
              </a:lnSpc>
            </a:pPr>
            <a:r>
              <a:rPr lang="de-AT" dirty="0" err="1"/>
              <a:t>Physician</a:t>
            </a:r>
            <a:r>
              <a:rPr lang="de-AT" dirty="0"/>
              <a:t>/</a:t>
            </a:r>
            <a:r>
              <a:rPr lang="de-AT" dirty="0" err="1"/>
              <a:t>clinician</a:t>
            </a:r>
            <a:r>
              <a:rPr lang="de-AT" dirty="0"/>
              <a:t> must </a:t>
            </a:r>
            <a:r>
              <a:rPr lang="de-AT" dirty="0" err="1"/>
              <a:t>understand</a:t>
            </a:r>
            <a:r>
              <a:rPr lang="de-AT" dirty="0"/>
              <a:t> </a:t>
            </a:r>
            <a:r>
              <a:rPr lang="de-AT" dirty="0" err="1"/>
              <a:t>the</a:t>
            </a:r>
            <a:r>
              <a:rPr lang="de-AT" dirty="0"/>
              <a:t> </a:t>
            </a:r>
            <a:r>
              <a:rPr lang="de-AT" dirty="0" err="1"/>
              <a:t>study</a:t>
            </a:r>
            <a:r>
              <a:rPr lang="de-AT" dirty="0"/>
              <a:t> </a:t>
            </a:r>
            <a:r>
              <a:rPr lang="de-AT" dirty="0" err="1"/>
              <a:t>to</a:t>
            </a:r>
            <a:r>
              <a:rPr lang="de-AT" dirty="0"/>
              <a:t> </a:t>
            </a:r>
            <a:r>
              <a:rPr lang="de-AT" dirty="0" err="1"/>
              <a:t>be</a:t>
            </a:r>
            <a:r>
              <a:rPr lang="de-AT" dirty="0"/>
              <a:t> </a:t>
            </a:r>
            <a:r>
              <a:rPr lang="de-AT" dirty="0" err="1"/>
              <a:t>able</a:t>
            </a:r>
            <a:r>
              <a:rPr lang="de-AT" dirty="0"/>
              <a:t> </a:t>
            </a:r>
            <a:r>
              <a:rPr lang="de-AT" dirty="0" err="1"/>
              <a:t>to</a:t>
            </a:r>
            <a:r>
              <a:rPr lang="de-AT" dirty="0"/>
              <a:t> </a:t>
            </a:r>
            <a:r>
              <a:rPr lang="de-AT" dirty="0" err="1"/>
              <a:t>explain</a:t>
            </a:r>
            <a:r>
              <a:rPr lang="de-AT" dirty="0"/>
              <a:t> </a:t>
            </a:r>
            <a:r>
              <a:rPr lang="de-AT" dirty="0" err="1"/>
              <a:t>it</a:t>
            </a:r>
            <a:r>
              <a:rPr lang="de-AT" dirty="0"/>
              <a:t> </a:t>
            </a:r>
            <a:r>
              <a:rPr lang="de-AT" dirty="0" err="1"/>
              <a:t>to</a:t>
            </a:r>
            <a:r>
              <a:rPr lang="de-AT" dirty="0"/>
              <a:t> </a:t>
            </a:r>
            <a:r>
              <a:rPr lang="de-AT" dirty="0" err="1"/>
              <a:t>the</a:t>
            </a:r>
            <a:r>
              <a:rPr lang="de-AT" dirty="0"/>
              <a:t> </a:t>
            </a:r>
            <a:r>
              <a:rPr lang="de-AT" dirty="0" err="1"/>
              <a:t>patient</a:t>
            </a:r>
            <a:r>
              <a:rPr lang="de-AT" dirty="0"/>
              <a:t>!</a:t>
            </a:r>
          </a:p>
          <a:p>
            <a:pPr>
              <a:lnSpc>
                <a:spcPct val="170000"/>
              </a:lnSpc>
            </a:pPr>
            <a:r>
              <a:rPr lang="de-AT" dirty="0" err="1"/>
              <a:t>Engage</a:t>
            </a:r>
            <a:r>
              <a:rPr lang="de-AT" dirty="0"/>
              <a:t> </a:t>
            </a:r>
            <a:r>
              <a:rPr lang="de-AT" dirty="0" err="1"/>
              <a:t>pathologist</a:t>
            </a:r>
            <a:r>
              <a:rPr lang="de-AT" dirty="0"/>
              <a:t> (</a:t>
            </a:r>
            <a:r>
              <a:rPr lang="de-AT" dirty="0" err="1"/>
              <a:t>for</a:t>
            </a:r>
            <a:r>
              <a:rPr lang="de-AT" dirty="0"/>
              <a:t> </a:t>
            </a:r>
            <a:r>
              <a:rPr lang="de-AT" dirty="0" err="1"/>
              <a:t>tissue</a:t>
            </a:r>
            <a:r>
              <a:rPr lang="de-AT" dirty="0"/>
              <a:t> </a:t>
            </a:r>
            <a:r>
              <a:rPr lang="de-AT" dirty="0" err="1"/>
              <a:t>samples</a:t>
            </a:r>
            <a:r>
              <a:rPr lang="de-AT" dirty="0"/>
              <a:t>)</a:t>
            </a:r>
          </a:p>
          <a:p>
            <a:pPr lvl="1">
              <a:lnSpc>
                <a:spcPct val="170000"/>
              </a:lnSpc>
            </a:pPr>
            <a:r>
              <a:rPr lang="de-AT" dirty="0"/>
              <a:t>Can </a:t>
            </a:r>
            <a:r>
              <a:rPr lang="de-AT" dirty="0" err="1"/>
              <a:t>support</a:t>
            </a:r>
            <a:r>
              <a:rPr lang="de-AT" dirty="0"/>
              <a:t> </a:t>
            </a:r>
            <a:r>
              <a:rPr lang="de-AT" dirty="0" err="1"/>
              <a:t>you</a:t>
            </a:r>
            <a:r>
              <a:rPr lang="de-AT" dirty="0"/>
              <a:t> </a:t>
            </a:r>
            <a:r>
              <a:rPr lang="de-AT" dirty="0" err="1"/>
              <a:t>getting</a:t>
            </a:r>
            <a:r>
              <a:rPr lang="de-AT" dirty="0"/>
              <a:t> </a:t>
            </a:r>
            <a:r>
              <a:rPr lang="de-AT" dirty="0" err="1"/>
              <a:t>the</a:t>
            </a:r>
            <a:r>
              <a:rPr lang="de-AT" dirty="0"/>
              <a:t> </a:t>
            </a:r>
            <a:r>
              <a:rPr lang="de-AT" dirty="0" err="1"/>
              <a:t>right</a:t>
            </a:r>
            <a:r>
              <a:rPr lang="de-AT" dirty="0"/>
              <a:t> material, </a:t>
            </a:r>
            <a:r>
              <a:rPr lang="de-AT" dirty="0" err="1"/>
              <a:t>makes</a:t>
            </a:r>
            <a:r>
              <a:rPr lang="de-AT" dirty="0"/>
              <a:t> </a:t>
            </a:r>
            <a:r>
              <a:rPr lang="de-AT" dirty="0" err="1"/>
              <a:t>suggestions</a:t>
            </a:r>
            <a:r>
              <a:rPr lang="de-AT" dirty="0"/>
              <a:t> </a:t>
            </a:r>
            <a:r>
              <a:rPr lang="de-AT" dirty="0" err="1"/>
              <a:t>for</a:t>
            </a:r>
            <a:r>
              <a:rPr lang="de-AT" dirty="0"/>
              <a:t> proper </a:t>
            </a:r>
            <a:r>
              <a:rPr lang="de-AT" dirty="0" err="1"/>
              <a:t>dissection</a:t>
            </a:r>
            <a:r>
              <a:rPr lang="de-AT" dirty="0"/>
              <a:t>, etc.</a:t>
            </a:r>
          </a:p>
          <a:p>
            <a:pPr lvl="2">
              <a:lnSpc>
                <a:spcPct val="170000"/>
              </a:lnSpc>
            </a:pPr>
            <a:endParaRPr lang="de-AT" dirty="0"/>
          </a:p>
        </p:txBody>
      </p:sp>
    </p:spTree>
    <p:extLst>
      <p:ext uri="{BB962C8B-B14F-4D97-AF65-F5344CB8AC3E}">
        <p14:creationId xmlns:p14="http://schemas.microsoft.com/office/powerpoint/2010/main" val="30038432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5725" y="223838"/>
            <a:ext cx="10991850" cy="738188"/>
          </a:xfrm>
        </p:spPr>
        <p:txBody>
          <a:bodyPr>
            <a:normAutofit fontScale="90000"/>
          </a:bodyPr>
          <a:lstStyle/>
          <a:p>
            <a:r>
              <a:rPr lang="de-DE" sz="2600" b="1" dirty="0" err="1"/>
              <a:t>Prepare</a:t>
            </a:r>
            <a:r>
              <a:rPr lang="de-DE" sz="2600" dirty="0"/>
              <a:t> </a:t>
            </a:r>
            <a:r>
              <a:rPr lang="de-DE" sz="2600" dirty="0" err="1"/>
              <a:t>your</a:t>
            </a:r>
            <a:r>
              <a:rPr lang="de-DE" sz="2600" dirty="0"/>
              <a:t> </a:t>
            </a:r>
            <a:r>
              <a:rPr lang="de-DE" sz="2600" dirty="0" err="1"/>
              <a:t>workflow</a:t>
            </a:r>
            <a:r>
              <a:rPr lang="de-DE" sz="2600" dirty="0"/>
              <a:t> – </a:t>
            </a:r>
            <a:r>
              <a:rPr lang="de-DE" sz="2600" dirty="0" err="1"/>
              <a:t>steps</a:t>
            </a:r>
            <a:r>
              <a:rPr lang="de-DE" sz="2600" dirty="0"/>
              <a:t> </a:t>
            </a:r>
            <a:r>
              <a:rPr lang="de-DE" sz="2600" dirty="0" err="1"/>
              <a:t>to</a:t>
            </a:r>
            <a:r>
              <a:rPr lang="de-DE" sz="2600" dirty="0"/>
              <a:t> </a:t>
            </a:r>
            <a:r>
              <a:rPr lang="de-DE" sz="2600" dirty="0" err="1"/>
              <a:t>be</a:t>
            </a:r>
            <a:r>
              <a:rPr lang="de-DE" sz="2600" dirty="0"/>
              <a:t> </a:t>
            </a:r>
            <a:r>
              <a:rPr lang="de-DE" sz="2600" dirty="0" err="1"/>
              <a:t>performed</a:t>
            </a:r>
            <a:r>
              <a:rPr lang="de-DE" sz="2600" dirty="0"/>
              <a:t> </a:t>
            </a:r>
            <a:r>
              <a:rPr lang="de-DE" sz="2600" dirty="0" err="1"/>
              <a:t>to</a:t>
            </a:r>
            <a:r>
              <a:rPr lang="de-DE" sz="2600" dirty="0"/>
              <a:t> </a:t>
            </a:r>
            <a:r>
              <a:rPr lang="de-DE" sz="2600" dirty="0" err="1"/>
              <a:t>match</a:t>
            </a:r>
            <a:r>
              <a:rPr lang="de-DE" sz="2600" dirty="0"/>
              <a:t> </a:t>
            </a:r>
            <a:r>
              <a:rPr lang="de-DE" sz="2600" dirty="0" err="1"/>
              <a:t>clinical</a:t>
            </a:r>
            <a:r>
              <a:rPr lang="de-DE" sz="2600" dirty="0"/>
              <a:t> </a:t>
            </a:r>
            <a:r>
              <a:rPr lang="de-DE" sz="2600" dirty="0" err="1"/>
              <a:t>processes</a:t>
            </a:r>
            <a:endParaRPr lang="en-US" sz="2600" dirty="0"/>
          </a:p>
        </p:txBody>
      </p:sp>
      <p:sp>
        <p:nvSpPr>
          <p:cNvPr id="3" name="Inhaltsplatzhalter 2"/>
          <p:cNvSpPr>
            <a:spLocks noGrp="1"/>
          </p:cNvSpPr>
          <p:nvPr>
            <p:ph idx="1"/>
          </p:nvPr>
        </p:nvSpPr>
        <p:spPr>
          <a:xfrm>
            <a:off x="677334" y="965845"/>
            <a:ext cx="10066866" cy="5206355"/>
          </a:xfrm>
        </p:spPr>
        <p:txBody>
          <a:bodyPr>
            <a:normAutofit fontScale="85000" lnSpcReduction="10000"/>
          </a:bodyPr>
          <a:lstStyle/>
          <a:p>
            <a:pPr>
              <a:lnSpc>
                <a:spcPct val="170000"/>
              </a:lnSpc>
            </a:pPr>
            <a:r>
              <a:rPr lang="de-AT" dirty="0"/>
              <a:t>Keep </a:t>
            </a:r>
            <a:r>
              <a:rPr lang="de-AT" dirty="0" err="1"/>
              <a:t>order</a:t>
            </a:r>
            <a:r>
              <a:rPr lang="de-AT" dirty="0"/>
              <a:t> </a:t>
            </a:r>
            <a:r>
              <a:rPr lang="de-AT" dirty="0" err="1"/>
              <a:t>and</a:t>
            </a:r>
            <a:r>
              <a:rPr lang="de-AT" dirty="0"/>
              <a:t> </a:t>
            </a:r>
            <a:r>
              <a:rPr lang="de-AT" dirty="0" err="1"/>
              <a:t>keep</a:t>
            </a:r>
            <a:r>
              <a:rPr lang="de-AT" dirty="0"/>
              <a:t> </a:t>
            </a:r>
            <a:r>
              <a:rPr lang="de-AT" dirty="0" err="1"/>
              <a:t>it</a:t>
            </a:r>
            <a:r>
              <a:rPr lang="de-AT" dirty="0"/>
              <a:t> simple</a:t>
            </a:r>
          </a:p>
          <a:p>
            <a:pPr lvl="1">
              <a:lnSpc>
                <a:spcPct val="170000"/>
              </a:lnSpc>
            </a:pPr>
            <a:r>
              <a:rPr lang="de-AT" dirty="0" err="1"/>
              <a:t>Pre</a:t>
            </a:r>
            <a:r>
              <a:rPr lang="de-AT" dirty="0"/>
              <a:t>-label </a:t>
            </a:r>
            <a:r>
              <a:rPr lang="de-AT" dirty="0" err="1"/>
              <a:t>everything</a:t>
            </a:r>
            <a:endParaRPr lang="de-AT" dirty="0"/>
          </a:p>
          <a:p>
            <a:pPr lvl="1">
              <a:lnSpc>
                <a:spcPct val="170000"/>
              </a:lnSpc>
            </a:pPr>
            <a:r>
              <a:rPr lang="de-AT" dirty="0" err="1"/>
              <a:t>Pre</a:t>
            </a:r>
            <a:r>
              <a:rPr lang="de-AT" dirty="0"/>
              <a:t>-order </a:t>
            </a:r>
            <a:r>
              <a:rPr lang="de-AT" dirty="0" err="1"/>
              <a:t>blood</a:t>
            </a:r>
            <a:r>
              <a:rPr lang="de-AT" dirty="0"/>
              <a:t> </a:t>
            </a:r>
            <a:r>
              <a:rPr lang="de-AT" dirty="0" err="1"/>
              <a:t>collection</a:t>
            </a:r>
            <a:r>
              <a:rPr lang="de-AT" dirty="0"/>
              <a:t> </a:t>
            </a:r>
            <a:r>
              <a:rPr lang="de-AT" dirty="0" err="1"/>
              <a:t>tubes</a:t>
            </a:r>
            <a:r>
              <a:rPr lang="de-AT" dirty="0"/>
              <a:t> in </a:t>
            </a:r>
            <a:r>
              <a:rPr lang="de-AT" dirty="0" err="1"/>
              <a:t>the</a:t>
            </a:r>
            <a:r>
              <a:rPr lang="de-AT" dirty="0"/>
              <a:t> </a:t>
            </a:r>
            <a:r>
              <a:rPr lang="de-AT" dirty="0" err="1"/>
              <a:t>right</a:t>
            </a:r>
            <a:r>
              <a:rPr lang="de-AT" dirty="0"/>
              <a:t> </a:t>
            </a:r>
            <a:r>
              <a:rPr lang="de-AT" dirty="0" err="1"/>
              <a:t>sequence</a:t>
            </a:r>
            <a:endParaRPr lang="de-AT" dirty="0"/>
          </a:p>
          <a:p>
            <a:pPr lvl="2">
              <a:lnSpc>
                <a:spcPct val="170000"/>
              </a:lnSpc>
            </a:pPr>
            <a:r>
              <a:rPr lang="de-AT" dirty="0" err="1"/>
              <a:t>Sequence</a:t>
            </a:r>
            <a:r>
              <a:rPr lang="de-AT" dirty="0"/>
              <a:t> must </a:t>
            </a:r>
            <a:r>
              <a:rPr lang="de-AT" dirty="0" err="1"/>
              <a:t>match</a:t>
            </a:r>
            <a:r>
              <a:rPr lang="de-AT" dirty="0"/>
              <a:t> </a:t>
            </a:r>
            <a:r>
              <a:rPr lang="de-AT" dirty="0" err="1"/>
              <a:t>sequence</a:t>
            </a:r>
            <a:r>
              <a:rPr lang="de-AT" dirty="0"/>
              <a:t> in </a:t>
            </a:r>
            <a:r>
              <a:rPr lang="de-AT" dirty="0" err="1"/>
              <a:t>documentation</a:t>
            </a:r>
            <a:endParaRPr lang="de-AT" dirty="0"/>
          </a:p>
          <a:p>
            <a:pPr>
              <a:lnSpc>
                <a:spcPct val="170000"/>
              </a:lnSpc>
            </a:pPr>
            <a:r>
              <a:rPr lang="de-AT" dirty="0" err="1"/>
              <a:t>Avoid</a:t>
            </a:r>
            <a:r>
              <a:rPr lang="de-AT" dirty="0"/>
              <a:t> </a:t>
            </a:r>
            <a:r>
              <a:rPr lang="de-AT" dirty="0" err="1"/>
              <a:t>having</a:t>
            </a:r>
            <a:r>
              <a:rPr lang="de-AT" dirty="0"/>
              <a:t> </a:t>
            </a:r>
            <a:r>
              <a:rPr lang="de-AT" dirty="0" err="1"/>
              <a:t>changing</a:t>
            </a:r>
            <a:r>
              <a:rPr lang="de-AT" dirty="0"/>
              <a:t> </a:t>
            </a:r>
            <a:r>
              <a:rPr lang="de-AT" dirty="0" err="1"/>
              <a:t>personnel</a:t>
            </a:r>
            <a:r>
              <a:rPr lang="de-AT" dirty="0"/>
              <a:t> in </a:t>
            </a:r>
            <a:r>
              <a:rPr lang="de-AT" dirty="0" err="1"/>
              <a:t>the</a:t>
            </a:r>
            <a:r>
              <a:rPr lang="de-AT" dirty="0"/>
              <a:t> </a:t>
            </a:r>
            <a:r>
              <a:rPr lang="de-AT" dirty="0" err="1"/>
              <a:t>study</a:t>
            </a:r>
            <a:r>
              <a:rPr lang="de-AT" dirty="0"/>
              <a:t>, </a:t>
            </a:r>
            <a:r>
              <a:rPr lang="de-AT" dirty="0" err="1"/>
              <a:t>or</a:t>
            </a:r>
            <a:r>
              <a:rPr lang="de-AT" dirty="0"/>
              <a:t> </a:t>
            </a:r>
            <a:r>
              <a:rPr lang="de-AT" dirty="0" err="1"/>
              <a:t>train</a:t>
            </a:r>
            <a:r>
              <a:rPr lang="de-AT" dirty="0"/>
              <a:t> </a:t>
            </a:r>
            <a:r>
              <a:rPr lang="de-AT" dirty="0" err="1"/>
              <a:t>them</a:t>
            </a:r>
            <a:r>
              <a:rPr lang="de-AT" dirty="0"/>
              <a:t> all</a:t>
            </a:r>
          </a:p>
          <a:p>
            <a:pPr>
              <a:lnSpc>
                <a:spcPct val="170000"/>
              </a:lnSpc>
            </a:pPr>
            <a:r>
              <a:rPr lang="de-AT" dirty="0" err="1"/>
              <a:t>Instruct</a:t>
            </a:r>
            <a:r>
              <a:rPr lang="de-AT" dirty="0"/>
              <a:t> </a:t>
            </a:r>
            <a:r>
              <a:rPr lang="de-AT" dirty="0" err="1"/>
              <a:t>people</a:t>
            </a:r>
            <a:r>
              <a:rPr lang="de-AT" dirty="0"/>
              <a:t> </a:t>
            </a:r>
            <a:r>
              <a:rPr lang="de-AT" dirty="0" err="1"/>
              <a:t>involved</a:t>
            </a:r>
            <a:r>
              <a:rPr lang="de-AT" dirty="0"/>
              <a:t> in sample </a:t>
            </a:r>
            <a:r>
              <a:rPr lang="de-AT" dirty="0" err="1"/>
              <a:t>collection</a:t>
            </a:r>
            <a:endParaRPr lang="de-AT" dirty="0"/>
          </a:p>
          <a:p>
            <a:pPr lvl="1">
              <a:lnSpc>
                <a:spcPct val="170000"/>
              </a:lnSpc>
            </a:pPr>
            <a:r>
              <a:rPr lang="de-AT" dirty="0"/>
              <a:t>Train </a:t>
            </a:r>
            <a:r>
              <a:rPr lang="de-AT" dirty="0" err="1"/>
              <a:t>your</a:t>
            </a:r>
            <a:r>
              <a:rPr lang="de-AT" dirty="0"/>
              <a:t> </a:t>
            </a:r>
            <a:r>
              <a:rPr lang="de-AT" dirty="0" err="1"/>
              <a:t>partners</a:t>
            </a:r>
            <a:r>
              <a:rPr lang="de-AT" dirty="0"/>
              <a:t> in </a:t>
            </a:r>
            <a:r>
              <a:rPr lang="de-AT" dirty="0" err="1"/>
              <a:t>following</a:t>
            </a:r>
            <a:r>
              <a:rPr lang="de-AT" dirty="0"/>
              <a:t> </a:t>
            </a:r>
            <a:r>
              <a:rPr lang="de-AT" dirty="0" err="1"/>
              <a:t>standards</a:t>
            </a:r>
            <a:r>
              <a:rPr lang="de-AT" dirty="0"/>
              <a:t> </a:t>
            </a:r>
            <a:r>
              <a:rPr lang="de-AT" dirty="0" err="1"/>
              <a:t>and</a:t>
            </a:r>
            <a:r>
              <a:rPr lang="de-AT" dirty="0"/>
              <a:t> </a:t>
            </a:r>
            <a:r>
              <a:rPr lang="de-AT" dirty="0" err="1"/>
              <a:t>instructions</a:t>
            </a:r>
            <a:endParaRPr lang="de-AT" dirty="0"/>
          </a:p>
          <a:p>
            <a:pPr lvl="1">
              <a:lnSpc>
                <a:spcPct val="170000"/>
              </a:lnSpc>
            </a:pPr>
            <a:r>
              <a:rPr lang="de-AT" dirty="0" err="1"/>
              <a:t>Give</a:t>
            </a:r>
            <a:r>
              <a:rPr lang="de-AT" dirty="0"/>
              <a:t> </a:t>
            </a:r>
            <a:r>
              <a:rPr lang="de-AT" dirty="0" err="1"/>
              <a:t>reasons</a:t>
            </a:r>
            <a:r>
              <a:rPr lang="de-AT" dirty="0"/>
              <a:t> </a:t>
            </a:r>
            <a:r>
              <a:rPr lang="de-AT" dirty="0" err="1"/>
              <a:t>and</a:t>
            </a:r>
            <a:r>
              <a:rPr lang="de-AT" dirty="0"/>
              <a:t> </a:t>
            </a:r>
            <a:r>
              <a:rPr lang="de-AT" dirty="0" err="1"/>
              <a:t>explain</a:t>
            </a:r>
            <a:r>
              <a:rPr lang="de-AT" dirty="0"/>
              <a:t> </a:t>
            </a:r>
            <a:r>
              <a:rPr lang="de-AT" dirty="0" err="1"/>
              <a:t>consequences</a:t>
            </a:r>
            <a:r>
              <a:rPr lang="de-AT" dirty="0"/>
              <a:t> </a:t>
            </a:r>
            <a:r>
              <a:rPr lang="de-AT" dirty="0" err="1"/>
              <a:t>of</a:t>
            </a:r>
            <a:r>
              <a:rPr lang="de-AT" dirty="0"/>
              <a:t> non-</a:t>
            </a:r>
            <a:r>
              <a:rPr lang="de-AT" dirty="0" err="1"/>
              <a:t>compliance</a:t>
            </a:r>
            <a:r>
              <a:rPr lang="de-AT" dirty="0"/>
              <a:t> </a:t>
            </a:r>
            <a:r>
              <a:rPr lang="de-AT" dirty="0" err="1"/>
              <a:t>with</a:t>
            </a:r>
            <a:r>
              <a:rPr lang="de-AT" dirty="0"/>
              <a:t> </a:t>
            </a:r>
            <a:r>
              <a:rPr lang="de-AT" dirty="0" err="1"/>
              <a:t>standards</a:t>
            </a:r>
            <a:endParaRPr lang="de-AT" dirty="0"/>
          </a:p>
          <a:p>
            <a:pPr lvl="2">
              <a:lnSpc>
                <a:spcPct val="170000"/>
              </a:lnSpc>
            </a:pPr>
            <a:endParaRPr lang="de-AT" dirty="0"/>
          </a:p>
        </p:txBody>
      </p:sp>
    </p:spTree>
    <p:extLst>
      <p:ext uri="{BB962C8B-B14F-4D97-AF65-F5344CB8AC3E}">
        <p14:creationId xmlns:p14="http://schemas.microsoft.com/office/powerpoint/2010/main" val="39426027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5725" y="223838"/>
            <a:ext cx="10991850" cy="738188"/>
          </a:xfrm>
        </p:spPr>
        <p:txBody>
          <a:bodyPr>
            <a:normAutofit/>
          </a:bodyPr>
          <a:lstStyle/>
          <a:p>
            <a:r>
              <a:rPr lang="de-DE" sz="2800" b="1" dirty="0" err="1"/>
              <a:t>Prepare</a:t>
            </a:r>
            <a:r>
              <a:rPr lang="de-DE" sz="2800" dirty="0"/>
              <a:t> </a:t>
            </a:r>
            <a:r>
              <a:rPr lang="de-DE" sz="2800" dirty="0" err="1"/>
              <a:t>your</a:t>
            </a:r>
            <a:r>
              <a:rPr lang="de-DE" sz="2800" dirty="0"/>
              <a:t> </a:t>
            </a:r>
            <a:r>
              <a:rPr lang="de-DE" sz="2800" dirty="0" err="1"/>
              <a:t>workflow</a:t>
            </a:r>
            <a:r>
              <a:rPr lang="de-DE" sz="2800" dirty="0"/>
              <a:t> – </a:t>
            </a:r>
            <a:r>
              <a:rPr lang="de-DE" sz="2800" dirty="0" err="1"/>
              <a:t>steps</a:t>
            </a:r>
            <a:r>
              <a:rPr lang="de-DE" sz="2800" dirty="0"/>
              <a:t> </a:t>
            </a:r>
            <a:r>
              <a:rPr lang="de-DE" sz="2800" dirty="0" err="1"/>
              <a:t>to</a:t>
            </a:r>
            <a:r>
              <a:rPr lang="de-DE" sz="2800" dirty="0"/>
              <a:t> </a:t>
            </a:r>
            <a:r>
              <a:rPr lang="de-DE" sz="2800" dirty="0" err="1"/>
              <a:t>be</a:t>
            </a:r>
            <a:r>
              <a:rPr lang="de-DE" sz="2800" dirty="0"/>
              <a:t> </a:t>
            </a:r>
            <a:r>
              <a:rPr lang="de-DE" sz="2800" dirty="0" err="1"/>
              <a:t>performed</a:t>
            </a:r>
            <a:r>
              <a:rPr lang="de-DE" sz="2800" dirty="0"/>
              <a:t> </a:t>
            </a:r>
            <a:r>
              <a:rPr lang="de-DE" sz="2800" dirty="0" err="1"/>
              <a:t>by</a:t>
            </a:r>
            <a:r>
              <a:rPr lang="de-DE" sz="2800" dirty="0"/>
              <a:t> </a:t>
            </a:r>
            <a:r>
              <a:rPr lang="de-DE" sz="2800" dirty="0" err="1"/>
              <a:t>you</a:t>
            </a:r>
            <a:endParaRPr lang="en-US" sz="2800" dirty="0"/>
          </a:p>
        </p:txBody>
      </p:sp>
      <p:sp>
        <p:nvSpPr>
          <p:cNvPr id="3" name="Inhaltsplatzhalter 2"/>
          <p:cNvSpPr>
            <a:spLocks noGrp="1"/>
          </p:cNvSpPr>
          <p:nvPr>
            <p:ph idx="1"/>
          </p:nvPr>
        </p:nvSpPr>
        <p:spPr>
          <a:xfrm>
            <a:off x="333375" y="965845"/>
            <a:ext cx="11468099" cy="5206355"/>
          </a:xfrm>
        </p:spPr>
        <p:txBody>
          <a:bodyPr>
            <a:normAutofit/>
          </a:bodyPr>
          <a:lstStyle/>
          <a:p>
            <a:pPr>
              <a:lnSpc>
                <a:spcPct val="170000"/>
              </a:lnSpc>
            </a:pPr>
            <a:r>
              <a:rPr lang="de-AT" dirty="0"/>
              <a:t>Keep </a:t>
            </a:r>
            <a:r>
              <a:rPr lang="de-AT" dirty="0" err="1"/>
              <a:t>order</a:t>
            </a:r>
            <a:r>
              <a:rPr lang="de-AT" dirty="0"/>
              <a:t> </a:t>
            </a:r>
            <a:r>
              <a:rPr lang="de-AT" dirty="0" err="1"/>
              <a:t>and</a:t>
            </a:r>
            <a:r>
              <a:rPr lang="de-AT" dirty="0"/>
              <a:t> </a:t>
            </a:r>
            <a:r>
              <a:rPr lang="de-AT" dirty="0" err="1"/>
              <a:t>keep</a:t>
            </a:r>
            <a:r>
              <a:rPr lang="de-AT" dirty="0"/>
              <a:t> </a:t>
            </a:r>
            <a:r>
              <a:rPr lang="de-AT" dirty="0" err="1"/>
              <a:t>it</a:t>
            </a:r>
            <a:r>
              <a:rPr lang="de-AT" dirty="0"/>
              <a:t> simple </a:t>
            </a:r>
            <a:r>
              <a:rPr lang="de-AT" dirty="0" err="1"/>
              <a:t>to</a:t>
            </a:r>
            <a:r>
              <a:rPr lang="de-AT" dirty="0"/>
              <a:t> </a:t>
            </a:r>
            <a:r>
              <a:rPr lang="de-AT" dirty="0" err="1"/>
              <a:t>avoid</a:t>
            </a:r>
            <a:r>
              <a:rPr lang="de-AT" dirty="0"/>
              <a:t> </a:t>
            </a:r>
            <a:r>
              <a:rPr lang="de-AT" dirty="0" err="1"/>
              <a:t>errors</a:t>
            </a:r>
            <a:endParaRPr lang="de-AT" dirty="0"/>
          </a:p>
          <a:p>
            <a:pPr lvl="1">
              <a:lnSpc>
                <a:spcPct val="170000"/>
              </a:lnSpc>
            </a:pPr>
            <a:r>
              <a:rPr lang="de-AT" dirty="0" err="1"/>
              <a:t>Prepare</a:t>
            </a:r>
            <a:r>
              <a:rPr lang="de-AT" dirty="0"/>
              <a:t> </a:t>
            </a:r>
            <a:r>
              <a:rPr lang="de-AT" dirty="0" err="1"/>
              <a:t>logically</a:t>
            </a:r>
            <a:r>
              <a:rPr lang="de-AT" dirty="0"/>
              <a:t> </a:t>
            </a:r>
            <a:r>
              <a:rPr lang="de-AT" dirty="0" err="1"/>
              <a:t>organized</a:t>
            </a:r>
            <a:r>
              <a:rPr lang="de-AT" dirty="0"/>
              <a:t> </a:t>
            </a:r>
            <a:r>
              <a:rPr lang="de-AT" dirty="0" err="1"/>
              <a:t>documentation</a:t>
            </a:r>
            <a:r>
              <a:rPr lang="de-AT" dirty="0"/>
              <a:t> (CEN/ISO)</a:t>
            </a:r>
          </a:p>
          <a:p>
            <a:pPr lvl="1">
              <a:lnSpc>
                <a:spcPct val="170000"/>
              </a:lnSpc>
            </a:pPr>
            <a:r>
              <a:rPr lang="de-AT" dirty="0" err="1"/>
              <a:t>Pre</a:t>
            </a:r>
            <a:r>
              <a:rPr lang="de-AT" dirty="0"/>
              <a:t>-label </a:t>
            </a:r>
            <a:r>
              <a:rPr lang="de-AT" dirty="0" err="1"/>
              <a:t>everything</a:t>
            </a:r>
            <a:endParaRPr lang="de-AT" dirty="0"/>
          </a:p>
          <a:p>
            <a:pPr lvl="1">
              <a:lnSpc>
                <a:spcPct val="170000"/>
              </a:lnSpc>
            </a:pPr>
            <a:r>
              <a:rPr lang="de-AT" dirty="0" err="1"/>
              <a:t>For</a:t>
            </a:r>
            <a:r>
              <a:rPr lang="de-AT" dirty="0"/>
              <a:t> </a:t>
            </a:r>
            <a:r>
              <a:rPr lang="de-AT" dirty="0" err="1"/>
              <a:t>tissue</a:t>
            </a:r>
            <a:r>
              <a:rPr lang="de-AT" dirty="0"/>
              <a:t> </a:t>
            </a:r>
            <a:r>
              <a:rPr lang="de-AT" dirty="0" err="1"/>
              <a:t>aliquoting</a:t>
            </a:r>
            <a:r>
              <a:rPr lang="de-AT" dirty="0"/>
              <a:t> </a:t>
            </a:r>
            <a:r>
              <a:rPr lang="de-AT" dirty="0" err="1"/>
              <a:t>develop</a:t>
            </a:r>
            <a:r>
              <a:rPr lang="de-AT" dirty="0"/>
              <a:t> a simple, </a:t>
            </a:r>
            <a:r>
              <a:rPr lang="de-AT" dirty="0" err="1"/>
              <a:t>logical</a:t>
            </a:r>
            <a:r>
              <a:rPr lang="de-AT" dirty="0"/>
              <a:t> </a:t>
            </a:r>
            <a:r>
              <a:rPr lang="de-AT" dirty="0" err="1"/>
              <a:t>scheme</a:t>
            </a:r>
            <a:endParaRPr lang="de-AT" dirty="0"/>
          </a:p>
          <a:p>
            <a:pPr>
              <a:lnSpc>
                <a:spcPct val="170000"/>
              </a:lnSpc>
            </a:pPr>
            <a:r>
              <a:rPr lang="de-AT" dirty="0" err="1"/>
              <a:t>Engage</a:t>
            </a:r>
            <a:r>
              <a:rPr lang="de-AT" dirty="0"/>
              <a:t> </a:t>
            </a:r>
            <a:r>
              <a:rPr lang="de-AT" dirty="0" err="1"/>
              <a:t>help</a:t>
            </a:r>
            <a:r>
              <a:rPr lang="de-AT" dirty="0"/>
              <a:t> – </a:t>
            </a:r>
            <a:r>
              <a:rPr lang="de-AT" dirty="0" err="1"/>
              <a:t>if</a:t>
            </a:r>
            <a:r>
              <a:rPr lang="de-AT" dirty="0"/>
              <a:t> </a:t>
            </a:r>
            <a:r>
              <a:rPr lang="de-AT" dirty="0" err="1"/>
              <a:t>possible</a:t>
            </a:r>
            <a:r>
              <a:rPr lang="de-AT" dirty="0"/>
              <a:t> </a:t>
            </a:r>
            <a:r>
              <a:rPr lang="de-AT" dirty="0" err="1"/>
              <a:t>experienced</a:t>
            </a:r>
            <a:endParaRPr lang="de-AT" dirty="0"/>
          </a:p>
          <a:p>
            <a:pPr lvl="1">
              <a:lnSpc>
                <a:spcPct val="170000"/>
              </a:lnSpc>
            </a:pPr>
            <a:r>
              <a:rPr lang="de-AT" dirty="0" err="1"/>
              <a:t>Aliquoting</a:t>
            </a:r>
            <a:r>
              <a:rPr lang="de-AT" dirty="0"/>
              <a:t> </a:t>
            </a:r>
            <a:r>
              <a:rPr lang="de-AT" dirty="0" err="1"/>
              <a:t>and</a:t>
            </a:r>
            <a:r>
              <a:rPr lang="de-AT" dirty="0"/>
              <a:t> </a:t>
            </a:r>
            <a:r>
              <a:rPr lang="de-AT" dirty="0" err="1"/>
              <a:t>documentation</a:t>
            </a:r>
            <a:r>
              <a:rPr lang="de-AT" dirty="0"/>
              <a:t> </a:t>
            </a:r>
            <a:r>
              <a:rPr lang="de-AT" dirty="0" err="1"/>
              <a:t>should</a:t>
            </a:r>
            <a:r>
              <a:rPr lang="de-AT" dirty="0"/>
              <a:t> </a:t>
            </a:r>
            <a:r>
              <a:rPr lang="de-AT" dirty="0" err="1"/>
              <a:t>be</a:t>
            </a:r>
            <a:r>
              <a:rPr lang="de-AT" dirty="0"/>
              <a:t> separate </a:t>
            </a:r>
            <a:r>
              <a:rPr lang="de-AT" dirty="0" err="1"/>
              <a:t>tasks</a:t>
            </a:r>
            <a:r>
              <a:rPr lang="de-AT" dirty="0"/>
              <a:t> </a:t>
            </a:r>
            <a:r>
              <a:rPr lang="de-AT" dirty="0" err="1"/>
              <a:t>by</a:t>
            </a:r>
            <a:r>
              <a:rPr lang="de-AT" dirty="0"/>
              <a:t> different </a:t>
            </a:r>
            <a:r>
              <a:rPr lang="de-AT" dirty="0" err="1"/>
              <a:t>persons</a:t>
            </a:r>
            <a:endParaRPr lang="de-AT" dirty="0"/>
          </a:p>
          <a:p>
            <a:pPr lvl="2">
              <a:lnSpc>
                <a:spcPct val="170000"/>
              </a:lnSpc>
            </a:pPr>
            <a:endParaRPr lang="de-AT" dirty="0"/>
          </a:p>
        </p:txBody>
      </p:sp>
    </p:spTree>
    <p:extLst>
      <p:ext uri="{BB962C8B-B14F-4D97-AF65-F5344CB8AC3E}">
        <p14:creationId xmlns:p14="http://schemas.microsoft.com/office/powerpoint/2010/main" val="30298007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96383" y="223838"/>
            <a:ext cx="10047817" cy="776288"/>
          </a:xfrm>
        </p:spPr>
        <p:txBody>
          <a:bodyPr>
            <a:normAutofit/>
          </a:bodyPr>
          <a:lstStyle/>
          <a:p>
            <a:r>
              <a:rPr lang="de-DE" b="1" dirty="0" err="1"/>
              <a:t>Documentation</a:t>
            </a:r>
            <a:endParaRPr lang="en-US" dirty="0"/>
          </a:p>
        </p:txBody>
      </p:sp>
      <p:sp>
        <p:nvSpPr>
          <p:cNvPr id="4" name="Inhaltsplatzhalter 3"/>
          <p:cNvSpPr>
            <a:spLocks noGrp="1"/>
          </p:cNvSpPr>
          <p:nvPr>
            <p:ph idx="1"/>
          </p:nvPr>
        </p:nvSpPr>
        <p:spPr>
          <a:xfrm>
            <a:off x="295275" y="1009650"/>
            <a:ext cx="11182349" cy="5391150"/>
          </a:xfrm>
        </p:spPr>
        <p:txBody>
          <a:bodyPr>
            <a:normAutofit fontScale="62500" lnSpcReduction="20000"/>
          </a:bodyPr>
          <a:lstStyle/>
          <a:p>
            <a:pPr>
              <a:lnSpc>
                <a:spcPct val="160000"/>
              </a:lnSpc>
            </a:pPr>
            <a:r>
              <a:rPr lang="de-DE" dirty="0" err="1"/>
              <a:t>Documentation</a:t>
            </a:r>
            <a:r>
              <a:rPr lang="de-DE" dirty="0"/>
              <a:t> </a:t>
            </a:r>
            <a:r>
              <a:rPr lang="de-DE" dirty="0" err="1"/>
              <a:t>templates</a:t>
            </a:r>
            <a:r>
              <a:rPr lang="de-DE" dirty="0"/>
              <a:t> </a:t>
            </a:r>
            <a:r>
              <a:rPr lang="de-DE" dirty="0" err="1"/>
              <a:t>according</a:t>
            </a:r>
            <a:r>
              <a:rPr lang="de-DE" dirty="0"/>
              <a:t> </a:t>
            </a:r>
            <a:r>
              <a:rPr lang="de-DE" dirty="0" err="1"/>
              <a:t>to</a:t>
            </a:r>
            <a:r>
              <a:rPr lang="de-DE" dirty="0"/>
              <a:t> CEN/ISO </a:t>
            </a:r>
            <a:r>
              <a:rPr lang="de-DE" dirty="0" err="1"/>
              <a:t>standards</a:t>
            </a:r>
            <a:endParaRPr lang="de-DE" dirty="0"/>
          </a:p>
          <a:p>
            <a:pPr lvl="1">
              <a:lnSpc>
                <a:spcPct val="160000"/>
              </a:lnSpc>
            </a:pPr>
            <a:r>
              <a:rPr lang="de-DE" dirty="0"/>
              <a:t>Modular </a:t>
            </a:r>
            <a:r>
              <a:rPr lang="de-DE" dirty="0" err="1"/>
              <a:t>templates</a:t>
            </a:r>
            <a:r>
              <a:rPr lang="de-DE" dirty="0"/>
              <a:t> </a:t>
            </a:r>
            <a:r>
              <a:rPr lang="de-DE" dirty="0" err="1"/>
              <a:t>for</a:t>
            </a:r>
            <a:r>
              <a:rPr lang="de-DE" dirty="0"/>
              <a:t> </a:t>
            </a:r>
            <a:r>
              <a:rPr lang="de-DE" dirty="0" err="1"/>
              <a:t>each</a:t>
            </a:r>
            <a:r>
              <a:rPr lang="de-DE" dirty="0"/>
              <a:t> </a:t>
            </a:r>
            <a:r>
              <a:rPr lang="de-DE" dirty="0" err="1"/>
              <a:t>part</a:t>
            </a:r>
            <a:r>
              <a:rPr lang="de-DE" dirty="0"/>
              <a:t> </a:t>
            </a:r>
            <a:r>
              <a:rPr lang="de-DE" dirty="0" err="1"/>
              <a:t>of</a:t>
            </a:r>
            <a:r>
              <a:rPr lang="de-DE" dirty="0"/>
              <a:t> </a:t>
            </a:r>
            <a:r>
              <a:rPr lang="de-DE" dirty="0" err="1"/>
              <a:t>the</a:t>
            </a:r>
            <a:r>
              <a:rPr lang="de-DE" dirty="0"/>
              <a:t> </a:t>
            </a:r>
            <a:r>
              <a:rPr lang="de-DE" dirty="0" err="1"/>
              <a:t>workflow</a:t>
            </a:r>
            <a:endParaRPr lang="de-DE" dirty="0"/>
          </a:p>
          <a:p>
            <a:pPr lvl="2">
              <a:lnSpc>
                <a:spcPct val="160000"/>
              </a:lnSpc>
            </a:pPr>
            <a:r>
              <a:rPr lang="de-DE" dirty="0"/>
              <a:t>Can </a:t>
            </a:r>
            <a:r>
              <a:rPr lang="de-DE" dirty="0" err="1"/>
              <a:t>be</a:t>
            </a:r>
            <a:r>
              <a:rPr lang="de-DE" dirty="0"/>
              <a:t> </a:t>
            </a:r>
            <a:r>
              <a:rPr lang="de-DE" dirty="0" err="1"/>
              <a:t>combined</a:t>
            </a:r>
            <a:r>
              <a:rPr lang="de-DE" dirty="0"/>
              <a:t> </a:t>
            </a:r>
            <a:r>
              <a:rPr lang="de-DE" dirty="0" err="1"/>
              <a:t>differently</a:t>
            </a:r>
            <a:r>
              <a:rPr lang="de-DE" dirty="0"/>
              <a:t> </a:t>
            </a:r>
            <a:r>
              <a:rPr lang="de-DE" dirty="0" err="1"/>
              <a:t>to</a:t>
            </a:r>
            <a:r>
              <a:rPr lang="de-DE" dirty="0"/>
              <a:t> </a:t>
            </a:r>
            <a:r>
              <a:rPr lang="de-DE" dirty="0" err="1"/>
              <a:t>give</a:t>
            </a:r>
            <a:r>
              <a:rPr lang="de-DE" dirty="0"/>
              <a:t> a </a:t>
            </a:r>
            <a:r>
              <a:rPr lang="de-DE" dirty="0" err="1"/>
              <a:t>project-specific</a:t>
            </a:r>
            <a:r>
              <a:rPr lang="de-DE" dirty="0"/>
              <a:t> </a:t>
            </a:r>
            <a:r>
              <a:rPr lang="de-DE" dirty="0" err="1"/>
              <a:t>documentation</a:t>
            </a:r>
            <a:r>
              <a:rPr lang="de-DE" dirty="0"/>
              <a:t> form</a:t>
            </a:r>
          </a:p>
          <a:p>
            <a:pPr>
              <a:lnSpc>
                <a:spcPct val="160000"/>
              </a:lnSpc>
            </a:pPr>
            <a:r>
              <a:rPr lang="de-DE" dirty="0" err="1"/>
              <a:t>Machine-readable</a:t>
            </a:r>
            <a:r>
              <a:rPr lang="de-DE" dirty="0"/>
              <a:t> </a:t>
            </a:r>
            <a:r>
              <a:rPr lang="de-DE" dirty="0" err="1"/>
              <a:t>paper</a:t>
            </a:r>
            <a:r>
              <a:rPr lang="de-DE" dirty="0"/>
              <a:t> </a:t>
            </a:r>
            <a:r>
              <a:rPr lang="de-DE" dirty="0" err="1"/>
              <a:t>forms</a:t>
            </a:r>
            <a:r>
              <a:rPr lang="de-DE" dirty="0"/>
              <a:t> </a:t>
            </a:r>
            <a:r>
              <a:rPr lang="de-DE" dirty="0">
                <a:sym typeface="Wingdings" panose="05000000000000000000" pitchFamily="2" charset="2"/>
              </a:rPr>
              <a:t> </a:t>
            </a:r>
            <a:r>
              <a:rPr lang="de-DE" dirty="0" err="1">
                <a:sym typeface="Wingdings" panose="05000000000000000000" pitchFamily="2" charset="2"/>
              </a:rPr>
              <a:t>best</a:t>
            </a:r>
            <a:r>
              <a:rPr lang="de-DE" dirty="0">
                <a:sym typeface="Wingdings" panose="05000000000000000000" pitchFamily="2" charset="2"/>
              </a:rPr>
              <a:t> </a:t>
            </a:r>
            <a:r>
              <a:rPr lang="de-DE" dirty="0" err="1">
                <a:sym typeface="Wingdings" panose="05000000000000000000" pitchFamily="2" charset="2"/>
              </a:rPr>
              <a:t>whenever</a:t>
            </a:r>
            <a:r>
              <a:rPr lang="de-DE" dirty="0">
                <a:sym typeface="Wingdings" panose="05000000000000000000" pitchFamily="2" charset="2"/>
              </a:rPr>
              <a:t> </a:t>
            </a:r>
            <a:r>
              <a:rPr lang="de-DE" dirty="0" err="1">
                <a:sym typeface="Wingdings" panose="05000000000000000000" pitchFamily="2" charset="2"/>
              </a:rPr>
              <a:t>documentation</a:t>
            </a:r>
            <a:r>
              <a:rPr lang="de-DE" dirty="0">
                <a:sym typeface="Wingdings" panose="05000000000000000000" pitchFamily="2" charset="2"/>
              </a:rPr>
              <a:t> in different </a:t>
            </a:r>
            <a:r>
              <a:rPr lang="de-DE" dirty="0" err="1">
                <a:sym typeface="Wingdings" panose="05000000000000000000" pitchFamily="2" charset="2"/>
              </a:rPr>
              <a:t>places</a:t>
            </a:r>
            <a:r>
              <a:rPr lang="de-DE" dirty="0">
                <a:sym typeface="Wingdings" panose="05000000000000000000" pitchFamily="2" charset="2"/>
              </a:rPr>
              <a:t>, </a:t>
            </a:r>
            <a:r>
              <a:rPr lang="de-DE" dirty="0" err="1">
                <a:sym typeface="Wingdings" panose="05000000000000000000" pitchFamily="2" charset="2"/>
              </a:rPr>
              <a:t>by</a:t>
            </a:r>
            <a:r>
              <a:rPr lang="de-DE" dirty="0">
                <a:sym typeface="Wingdings" panose="05000000000000000000" pitchFamily="2" charset="2"/>
              </a:rPr>
              <a:t> different </a:t>
            </a:r>
            <a:r>
              <a:rPr lang="de-DE" dirty="0" err="1">
                <a:sym typeface="Wingdings" panose="05000000000000000000" pitchFamily="2" charset="2"/>
              </a:rPr>
              <a:t>persons</a:t>
            </a:r>
            <a:r>
              <a:rPr lang="de-DE" dirty="0">
                <a:sym typeface="Wingdings" panose="05000000000000000000" pitchFamily="2" charset="2"/>
              </a:rPr>
              <a:t> (form </a:t>
            </a:r>
            <a:r>
              <a:rPr lang="de-DE" dirty="0" err="1">
                <a:sym typeface="Wingdings" panose="05000000000000000000" pitchFamily="2" charset="2"/>
              </a:rPr>
              <a:t>accompanies</a:t>
            </a:r>
            <a:r>
              <a:rPr lang="de-DE" dirty="0">
                <a:sym typeface="Wingdings" panose="05000000000000000000" pitchFamily="2" charset="2"/>
              </a:rPr>
              <a:t> </a:t>
            </a:r>
            <a:r>
              <a:rPr lang="de-DE" dirty="0" err="1">
                <a:sym typeface="Wingdings" panose="05000000000000000000" pitchFamily="2" charset="2"/>
              </a:rPr>
              <a:t>patient</a:t>
            </a:r>
            <a:r>
              <a:rPr lang="de-DE" dirty="0">
                <a:sym typeface="Wingdings" panose="05000000000000000000" pitchFamily="2" charset="2"/>
              </a:rPr>
              <a:t>/ </a:t>
            </a:r>
            <a:r>
              <a:rPr lang="de-DE" dirty="0" err="1">
                <a:sym typeface="Wingdings" panose="05000000000000000000" pitchFamily="2" charset="2"/>
              </a:rPr>
              <a:t>samples</a:t>
            </a:r>
            <a:r>
              <a:rPr lang="de-DE" dirty="0">
                <a:sym typeface="Wingdings" panose="05000000000000000000" pitchFamily="2" charset="2"/>
              </a:rPr>
              <a:t>)</a:t>
            </a:r>
          </a:p>
          <a:p>
            <a:pPr lvl="2">
              <a:lnSpc>
                <a:spcPct val="160000"/>
              </a:lnSpc>
            </a:pPr>
            <a:r>
              <a:rPr lang="de-DE" dirty="0" err="1">
                <a:sym typeface="Wingdings" panose="05000000000000000000" pitchFamily="2" charset="2"/>
              </a:rPr>
              <a:t>No</a:t>
            </a:r>
            <a:r>
              <a:rPr lang="de-DE" dirty="0">
                <a:sym typeface="Wingdings" panose="05000000000000000000" pitchFamily="2" charset="2"/>
              </a:rPr>
              <a:t> </a:t>
            </a:r>
            <a:r>
              <a:rPr lang="de-DE" dirty="0" err="1">
                <a:sym typeface="Wingdings" panose="05000000000000000000" pitchFamily="2" charset="2"/>
              </a:rPr>
              <a:t>validity</a:t>
            </a:r>
            <a:r>
              <a:rPr lang="de-DE" dirty="0">
                <a:sym typeface="Wingdings" panose="05000000000000000000" pitchFamily="2" charset="2"/>
              </a:rPr>
              <a:t> check </a:t>
            </a:r>
            <a:r>
              <a:rPr lang="de-DE" dirty="0" err="1">
                <a:sym typeface="Wingdings" panose="05000000000000000000" pitchFamily="2" charset="2"/>
              </a:rPr>
              <a:t>during</a:t>
            </a:r>
            <a:r>
              <a:rPr lang="de-DE" dirty="0">
                <a:sym typeface="Wingdings" panose="05000000000000000000" pitchFamily="2" charset="2"/>
              </a:rPr>
              <a:t> </a:t>
            </a:r>
            <a:r>
              <a:rPr lang="de-DE" dirty="0" err="1">
                <a:sym typeface="Wingdings" panose="05000000000000000000" pitchFamily="2" charset="2"/>
              </a:rPr>
              <a:t>documentation</a:t>
            </a:r>
            <a:endParaRPr lang="de-DE" dirty="0">
              <a:sym typeface="Wingdings" panose="05000000000000000000" pitchFamily="2" charset="2"/>
            </a:endParaRPr>
          </a:p>
          <a:p>
            <a:pPr lvl="2">
              <a:lnSpc>
                <a:spcPct val="160000"/>
              </a:lnSpc>
            </a:pPr>
            <a:r>
              <a:rPr lang="de-DE" dirty="0" err="1">
                <a:sym typeface="Wingdings" panose="05000000000000000000" pitchFamily="2" charset="2"/>
              </a:rPr>
              <a:t>No</a:t>
            </a:r>
            <a:r>
              <a:rPr lang="de-DE" dirty="0">
                <a:sym typeface="Wingdings" panose="05000000000000000000" pitchFamily="2" charset="2"/>
              </a:rPr>
              <a:t> </a:t>
            </a:r>
            <a:r>
              <a:rPr lang="de-DE" dirty="0" err="1">
                <a:sym typeface="Wingdings" panose="05000000000000000000" pitchFamily="2" charset="2"/>
              </a:rPr>
              <a:t>direct</a:t>
            </a:r>
            <a:r>
              <a:rPr lang="de-DE" dirty="0">
                <a:sym typeface="Wingdings" panose="05000000000000000000" pitchFamily="2" charset="2"/>
              </a:rPr>
              <a:t> link </a:t>
            </a:r>
            <a:r>
              <a:rPr lang="de-DE" dirty="0" err="1">
                <a:sym typeface="Wingdings" panose="05000000000000000000" pitchFamily="2" charset="2"/>
              </a:rPr>
              <a:t>to</a:t>
            </a:r>
            <a:r>
              <a:rPr lang="de-DE" dirty="0">
                <a:sym typeface="Wingdings" panose="05000000000000000000" pitchFamily="2" charset="2"/>
              </a:rPr>
              <a:t> </a:t>
            </a:r>
            <a:r>
              <a:rPr lang="de-DE" dirty="0" err="1">
                <a:sym typeface="Wingdings" panose="05000000000000000000" pitchFamily="2" charset="2"/>
              </a:rPr>
              <a:t>medical</a:t>
            </a:r>
            <a:r>
              <a:rPr lang="de-DE" dirty="0">
                <a:sym typeface="Wingdings" panose="05000000000000000000" pitchFamily="2" charset="2"/>
              </a:rPr>
              <a:t> </a:t>
            </a:r>
            <a:r>
              <a:rPr lang="de-DE" dirty="0" err="1">
                <a:sym typeface="Wingdings" panose="05000000000000000000" pitchFamily="2" charset="2"/>
              </a:rPr>
              <a:t>data</a:t>
            </a:r>
            <a:endParaRPr lang="de-DE" dirty="0">
              <a:sym typeface="Wingdings" panose="05000000000000000000" pitchFamily="2" charset="2"/>
            </a:endParaRPr>
          </a:p>
          <a:p>
            <a:pPr>
              <a:lnSpc>
                <a:spcPct val="160000"/>
              </a:lnSpc>
            </a:pPr>
            <a:r>
              <a:rPr lang="de-DE" dirty="0">
                <a:sym typeface="Wingdings" panose="05000000000000000000" pitchFamily="2" charset="2"/>
              </a:rPr>
              <a:t>Electronic form  </a:t>
            </a:r>
            <a:r>
              <a:rPr lang="de-DE" dirty="0" err="1">
                <a:sym typeface="Wingdings" panose="05000000000000000000" pitchFamily="2" charset="2"/>
              </a:rPr>
              <a:t>best</a:t>
            </a:r>
            <a:r>
              <a:rPr lang="de-DE" dirty="0">
                <a:sym typeface="Wingdings" panose="05000000000000000000" pitchFamily="2" charset="2"/>
              </a:rPr>
              <a:t> </a:t>
            </a:r>
            <a:r>
              <a:rPr lang="de-DE" dirty="0" err="1">
                <a:sym typeface="Wingdings" panose="05000000000000000000" pitchFamily="2" charset="2"/>
              </a:rPr>
              <a:t>for</a:t>
            </a:r>
            <a:r>
              <a:rPr lang="de-DE" dirty="0">
                <a:sym typeface="Wingdings" panose="05000000000000000000" pitchFamily="2" charset="2"/>
              </a:rPr>
              <a:t> </a:t>
            </a:r>
            <a:r>
              <a:rPr lang="de-DE" dirty="0" err="1">
                <a:sym typeface="Wingdings" panose="05000000000000000000" pitchFamily="2" charset="2"/>
              </a:rPr>
              <a:t>avoiding</a:t>
            </a:r>
            <a:r>
              <a:rPr lang="de-DE" dirty="0">
                <a:sym typeface="Wingdings" panose="05000000000000000000" pitchFamily="2" charset="2"/>
              </a:rPr>
              <a:t> </a:t>
            </a:r>
            <a:r>
              <a:rPr lang="de-DE" dirty="0" err="1">
                <a:sym typeface="Wingdings" panose="05000000000000000000" pitchFamily="2" charset="2"/>
              </a:rPr>
              <a:t>errors</a:t>
            </a:r>
            <a:r>
              <a:rPr lang="de-DE" dirty="0">
                <a:sym typeface="Wingdings" panose="05000000000000000000" pitchFamily="2" charset="2"/>
              </a:rPr>
              <a:t> – </a:t>
            </a:r>
            <a:r>
              <a:rPr lang="de-DE" dirty="0" err="1">
                <a:sym typeface="Wingdings" panose="05000000000000000000" pitchFamily="2" charset="2"/>
              </a:rPr>
              <a:t>validity</a:t>
            </a:r>
            <a:r>
              <a:rPr lang="de-DE" dirty="0">
                <a:sym typeface="Wingdings" panose="05000000000000000000" pitchFamily="2" charset="2"/>
              </a:rPr>
              <a:t> </a:t>
            </a:r>
            <a:r>
              <a:rPr lang="de-DE" dirty="0" err="1">
                <a:sym typeface="Wingdings" panose="05000000000000000000" pitchFamily="2" charset="2"/>
              </a:rPr>
              <a:t>checking</a:t>
            </a:r>
            <a:r>
              <a:rPr lang="de-DE" dirty="0">
                <a:sym typeface="Wingdings" panose="05000000000000000000" pitchFamily="2" charset="2"/>
              </a:rPr>
              <a:t>, </a:t>
            </a:r>
            <a:r>
              <a:rPr lang="de-DE" dirty="0" err="1">
                <a:sym typeface="Wingdings" panose="05000000000000000000" pitchFamily="2" charset="2"/>
              </a:rPr>
              <a:t>direct</a:t>
            </a:r>
            <a:r>
              <a:rPr lang="de-DE" dirty="0">
                <a:sym typeface="Wingdings" panose="05000000000000000000" pitchFamily="2" charset="2"/>
              </a:rPr>
              <a:t> </a:t>
            </a:r>
            <a:r>
              <a:rPr lang="de-DE" dirty="0" err="1">
                <a:sym typeface="Wingdings" panose="05000000000000000000" pitchFamily="2" charset="2"/>
              </a:rPr>
              <a:t>linking</a:t>
            </a:r>
            <a:r>
              <a:rPr lang="de-DE" dirty="0">
                <a:sym typeface="Wingdings" panose="05000000000000000000" pitchFamily="2" charset="2"/>
              </a:rPr>
              <a:t> </a:t>
            </a:r>
            <a:r>
              <a:rPr lang="de-DE" dirty="0" err="1">
                <a:sym typeface="Wingdings" panose="05000000000000000000" pitchFamily="2" charset="2"/>
              </a:rPr>
              <a:t>of</a:t>
            </a:r>
            <a:r>
              <a:rPr lang="de-DE" dirty="0">
                <a:sym typeface="Wingdings" panose="05000000000000000000" pitchFamily="2" charset="2"/>
              </a:rPr>
              <a:t> </a:t>
            </a:r>
            <a:r>
              <a:rPr lang="de-DE" dirty="0" err="1">
                <a:sym typeface="Wingdings" panose="05000000000000000000" pitchFamily="2" charset="2"/>
              </a:rPr>
              <a:t>medical</a:t>
            </a:r>
            <a:r>
              <a:rPr lang="de-DE" dirty="0">
                <a:sym typeface="Wingdings" panose="05000000000000000000" pitchFamily="2" charset="2"/>
              </a:rPr>
              <a:t> </a:t>
            </a:r>
            <a:r>
              <a:rPr lang="de-DE" dirty="0" err="1">
                <a:sym typeface="Wingdings" panose="05000000000000000000" pitchFamily="2" charset="2"/>
              </a:rPr>
              <a:t>data</a:t>
            </a:r>
            <a:r>
              <a:rPr lang="de-DE" dirty="0">
                <a:sym typeface="Wingdings" panose="05000000000000000000" pitchFamily="2" charset="2"/>
              </a:rPr>
              <a:t>, </a:t>
            </a:r>
            <a:r>
              <a:rPr lang="de-DE" dirty="0" err="1">
                <a:sym typeface="Wingdings" panose="05000000000000000000" pitchFamily="2" charset="2"/>
              </a:rPr>
              <a:t>photodocumentation</a:t>
            </a:r>
            <a:r>
              <a:rPr lang="de-DE" dirty="0">
                <a:sym typeface="Wingdings" panose="05000000000000000000" pitchFamily="2" charset="2"/>
              </a:rPr>
              <a:t>, etc.</a:t>
            </a:r>
          </a:p>
          <a:p>
            <a:pPr lvl="2">
              <a:lnSpc>
                <a:spcPct val="160000"/>
              </a:lnSpc>
            </a:pPr>
            <a:r>
              <a:rPr lang="de-DE" dirty="0" err="1">
                <a:sym typeface="Wingdings" panose="05000000000000000000" pitchFamily="2" charset="2"/>
              </a:rPr>
              <a:t>Difficult</a:t>
            </a:r>
            <a:r>
              <a:rPr lang="de-DE" dirty="0">
                <a:sym typeface="Wingdings" panose="05000000000000000000" pitchFamily="2" charset="2"/>
              </a:rPr>
              <a:t> </a:t>
            </a:r>
            <a:r>
              <a:rPr lang="de-DE" dirty="0" err="1">
                <a:sym typeface="Wingdings" panose="05000000000000000000" pitchFamily="2" charset="2"/>
              </a:rPr>
              <a:t>when</a:t>
            </a:r>
            <a:r>
              <a:rPr lang="de-DE" dirty="0">
                <a:sym typeface="Wingdings" panose="05000000000000000000" pitchFamily="2" charset="2"/>
              </a:rPr>
              <a:t> </a:t>
            </a:r>
            <a:r>
              <a:rPr lang="de-DE" dirty="0" err="1">
                <a:sym typeface="Wingdings" panose="05000000000000000000" pitchFamily="2" charset="2"/>
              </a:rPr>
              <a:t>moving</a:t>
            </a:r>
            <a:r>
              <a:rPr lang="de-DE" dirty="0">
                <a:sym typeface="Wingdings" panose="05000000000000000000" pitchFamily="2" charset="2"/>
              </a:rPr>
              <a:t> </a:t>
            </a:r>
            <a:r>
              <a:rPr lang="de-DE" dirty="0" err="1">
                <a:sym typeface="Wingdings" panose="05000000000000000000" pitchFamily="2" charset="2"/>
              </a:rPr>
              <a:t>between</a:t>
            </a:r>
            <a:r>
              <a:rPr lang="de-DE" dirty="0">
                <a:sym typeface="Wingdings" panose="05000000000000000000" pitchFamily="2" charset="2"/>
              </a:rPr>
              <a:t> different </a:t>
            </a:r>
            <a:r>
              <a:rPr lang="de-DE" dirty="0" err="1">
                <a:sym typeface="Wingdings" panose="05000000000000000000" pitchFamily="2" charset="2"/>
              </a:rPr>
              <a:t>departments</a:t>
            </a:r>
            <a:r>
              <a:rPr lang="de-DE" dirty="0">
                <a:sym typeface="Wingdings" panose="05000000000000000000" pitchFamily="2" charset="2"/>
              </a:rPr>
              <a:t>/</a:t>
            </a:r>
            <a:r>
              <a:rPr lang="de-DE" dirty="0" err="1">
                <a:sym typeface="Wingdings" panose="05000000000000000000" pitchFamily="2" charset="2"/>
              </a:rPr>
              <a:t>networks</a:t>
            </a:r>
            <a:endParaRPr lang="de-DE" dirty="0">
              <a:sym typeface="Wingdings" panose="05000000000000000000" pitchFamily="2" charset="2"/>
            </a:endParaRPr>
          </a:p>
          <a:p>
            <a:pPr lvl="2">
              <a:lnSpc>
                <a:spcPct val="160000"/>
              </a:lnSpc>
            </a:pPr>
            <a:r>
              <a:rPr lang="de-DE" dirty="0" err="1">
                <a:sym typeface="Wingdings" panose="05000000000000000000" pitchFamily="2" charset="2"/>
              </a:rPr>
              <a:t>Difficult</a:t>
            </a:r>
            <a:r>
              <a:rPr lang="de-DE" dirty="0">
                <a:sym typeface="Wingdings" panose="05000000000000000000" pitchFamily="2" charset="2"/>
              </a:rPr>
              <a:t> </a:t>
            </a:r>
            <a:r>
              <a:rPr lang="de-DE" dirty="0" err="1">
                <a:sym typeface="Wingdings" panose="05000000000000000000" pitchFamily="2" charset="2"/>
              </a:rPr>
              <a:t>sometimes</a:t>
            </a:r>
            <a:r>
              <a:rPr lang="de-DE" dirty="0">
                <a:sym typeface="Wingdings" panose="05000000000000000000" pitchFamily="2" charset="2"/>
              </a:rPr>
              <a:t> in a lab </a:t>
            </a:r>
            <a:r>
              <a:rPr lang="de-DE" dirty="0" err="1">
                <a:sym typeface="Wingdings" panose="05000000000000000000" pitchFamily="2" charset="2"/>
              </a:rPr>
              <a:t>setting</a:t>
            </a:r>
            <a:r>
              <a:rPr lang="de-DE" dirty="0">
                <a:sym typeface="Wingdings" panose="05000000000000000000" pitchFamily="2" charset="2"/>
              </a:rPr>
              <a:t> (</a:t>
            </a:r>
            <a:r>
              <a:rPr lang="de-DE" dirty="0" err="1">
                <a:sym typeface="Wingdings" panose="05000000000000000000" pitchFamily="2" charset="2"/>
              </a:rPr>
              <a:t>gloves</a:t>
            </a:r>
            <a:r>
              <a:rPr lang="de-DE" dirty="0">
                <a:sym typeface="Wingdings" panose="05000000000000000000" pitchFamily="2" charset="2"/>
              </a:rPr>
              <a:t>, </a:t>
            </a:r>
            <a:r>
              <a:rPr lang="de-DE" dirty="0" err="1">
                <a:sym typeface="Wingdings" panose="05000000000000000000" pitchFamily="2" charset="2"/>
              </a:rPr>
              <a:t>decontamination</a:t>
            </a:r>
            <a:r>
              <a:rPr lang="de-DE" dirty="0">
                <a:sym typeface="Wingdings" panose="05000000000000000000" pitchFamily="2" charset="2"/>
              </a:rPr>
              <a:t>)</a:t>
            </a:r>
          </a:p>
          <a:p>
            <a:pPr>
              <a:lnSpc>
                <a:spcPct val="160000"/>
              </a:lnSpc>
            </a:pPr>
            <a:r>
              <a:rPr lang="de-DE" dirty="0" err="1"/>
              <a:t>Largely</a:t>
            </a:r>
            <a:r>
              <a:rPr lang="de-DE" dirty="0"/>
              <a:t> a matter </a:t>
            </a:r>
            <a:r>
              <a:rPr lang="de-DE" dirty="0" err="1"/>
              <a:t>of</a:t>
            </a:r>
            <a:r>
              <a:rPr lang="de-DE" dirty="0"/>
              <a:t> (personal) </a:t>
            </a:r>
            <a:r>
              <a:rPr lang="de-DE" dirty="0" err="1"/>
              <a:t>preference</a:t>
            </a:r>
            <a:endParaRPr lang="de-DE" dirty="0"/>
          </a:p>
        </p:txBody>
      </p:sp>
    </p:spTree>
    <p:extLst>
      <p:ext uri="{BB962C8B-B14F-4D97-AF65-F5344CB8AC3E}">
        <p14:creationId xmlns:p14="http://schemas.microsoft.com/office/powerpoint/2010/main" val="36608121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96383" y="223838"/>
            <a:ext cx="10047817" cy="776288"/>
          </a:xfrm>
        </p:spPr>
        <p:txBody>
          <a:bodyPr>
            <a:normAutofit/>
          </a:bodyPr>
          <a:lstStyle/>
          <a:p>
            <a:r>
              <a:rPr lang="de-DE" b="1" dirty="0" err="1"/>
              <a:t>Documentation</a:t>
            </a:r>
            <a:endParaRPr lang="en-US" dirty="0"/>
          </a:p>
        </p:txBody>
      </p:sp>
      <p:sp>
        <p:nvSpPr>
          <p:cNvPr id="4" name="Inhaltsplatzhalter 3"/>
          <p:cNvSpPr>
            <a:spLocks noGrp="1"/>
          </p:cNvSpPr>
          <p:nvPr>
            <p:ph idx="1"/>
          </p:nvPr>
        </p:nvSpPr>
        <p:spPr>
          <a:xfrm>
            <a:off x="677334" y="1009650"/>
            <a:ext cx="10066866" cy="4924425"/>
          </a:xfrm>
        </p:spPr>
        <p:txBody>
          <a:bodyPr>
            <a:normAutofit fontScale="92500" lnSpcReduction="20000"/>
          </a:bodyPr>
          <a:lstStyle/>
          <a:p>
            <a:pPr>
              <a:lnSpc>
                <a:spcPct val="160000"/>
              </a:lnSpc>
            </a:pPr>
            <a:r>
              <a:rPr lang="de-DE" dirty="0" err="1"/>
              <a:t>Documentation</a:t>
            </a:r>
            <a:r>
              <a:rPr lang="de-DE" dirty="0"/>
              <a:t> </a:t>
            </a:r>
            <a:r>
              <a:rPr lang="de-DE" dirty="0" err="1"/>
              <a:t>according</a:t>
            </a:r>
            <a:r>
              <a:rPr lang="de-DE" dirty="0"/>
              <a:t> </a:t>
            </a:r>
            <a:r>
              <a:rPr lang="de-DE" dirty="0" err="1"/>
              <a:t>to</a:t>
            </a:r>
            <a:r>
              <a:rPr lang="de-DE" dirty="0"/>
              <a:t> CEN/ISO </a:t>
            </a:r>
            <a:r>
              <a:rPr lang="de-DE" dirty="0" err="1"/>
              <a:t>standards</a:t>
            </a:r>
            <a:endParaRPr lang="de-DE" dirty="0"/>
          </a:p>
          <a:p>
            <a:pPr>
              <a:lnSpc>
                <a:spcPct val="160000"/>
              </a:lnSpc>
            </a:pPr>
            <a:endParaRPr lang="de-DE" dirty="0"/>
          </a:p>
          <a:p>
            <a:pPr>
              <a:lnSpc>
                <a:spcPct val="160000"/>
              </a:lnSpc>
            </a:pPr>
            <a:r>
              <a:rPr lang="de-DE" dirty="0" err="1"/>
              <a:t>Enrolment</a:t>
            </a:r>
            <a:r>
              <a:rPr lang="de-DE" dirty="0"/>
              <a:t> </a:t>
            </a:r>
            <a:r>
              <a:rPr lang="de-DE" dirty="0" err="1"/>
              <a:t>of</a:t>
            </a:r>
            <a:r>
              <a:rPr lang="de-DE" dirty="0"/>
              <a:t> </a:t>
            </a:r>
            <a:r>
              <a:rPr lang="de-DE" dirty="0" err="1"/>
              <a:t>patient</a:t>
            </a:r>
            <a:endParaRPr lang="de-DE" dirty="0"/>
          </a:p>
          <a:p>
            <a:pPr>
              <a:lnSpc>
                <a:spcPct val="160000"/>
              </a:lnSpc>
            </a:pPr>
            <a:r>
              <a:rPr lang="de-DE" dirty="0"/>
              <a:t>Collection </a:t>
            </a:r>
            <a:r>
              <a:rPr lang="de-DE" dirty="0" err="1"/>
              <a:t>of</a:t>
            </a:r>
            <a:r>
              <a:rPr lang="de-DE" dirty="0"/>
              <a:t> </a:t>
            </a:r>
            <a:r>
              <a:rPr lang="de-DE" dirty="0" err="1"/>
              <a:t>specimen</a:t>
            </a:r>
            <a:r>
              <a:rPr lang="de-DE" dirty="0"/>
              <a:t> </a:t>
            </a:r>
            <a:r>
              <a:rPr lang="de-DE" dirty="0" err="1"/>
              <a:t>and</a:t>
            </a:r>
            <a:r>
              <a:rPr lang="de-DE" dirty="0"/>
              <a:t> </a:t>
            </a:r>
            <a:r>
              <a:rPr lang="de-DE" dirty="0" err="1"/>
              <a:t>transport</a:t>
            </a:r>
            <a:endParaRPr lang="de-DE" dirty="0"/>
          </a:p>
          <a:p>
            <a:pPr>
              <a:lnSpc>
                <a:spcPct val="160000"/>
              </a:lnSpc>
            </a:pPr>
            <a:r>
              <a:rPr lang="de-DE" dirty="0" err="1"/>
              <a:t>Tissue</a:t>
            </a:r>
            <a:r>
              <a:rPr lang="de-DE" dirty="0"/>
              <a:t> </a:t>
            </a:r>
            <a:r>
              <a:rPr lang="de-DE" dirty="0" err="1"/>
              <a:t>aliquoting</a:t>
            </a:r>
            <a:r>
              <a:rPr lang="de-DE" dirty="0"/>
              <a:t> </a:t>
            </a:r>
            <a:r>
              <a:rPr lang="de-DE" dirty="0" err="1"/>
              <a:t>and</a:t>
            </a:r>
            <a:r>
              <a:rPr lang="de-DE" dirty="0"/>
              <a:t> </a:t>
            </a:r>
            <a:r>
              <a:rPr lang="de-DE" dirty="0" err="1"/>
              <a:t>storage</a:t>
            </a:r>
            <a:endParaRPr lang="de-DE" dirty="0"/>
          </a:p>
          <a:p>
            <a:pPr>
              <a:lnSpc>
                <a:spcPct val="160000"/>
              </a:lnSpc>
            </a:pPr>
            <a:endParaRPr lang="de-DE" dirty="0"/>
          </a:p>
          <a:p>
            <a:pPr>
              <a:lnSpc>
                <a:spcPct val="160000"/>
              </a:lnSpc>
            </a:pPr>
            <a:r>
              <a:rPr lang="de-DE" dirty="0"/>
              <a:t>Individual </a:t>
            </a:r>
            <a:r>
              <a:rPr lang="de-DE" dirty="0" err="1"/>
              <a:t>modules</a:t>
            </a:r>
            <a:r>
              <a:rPr lang="de-DE" dirty="0"/>
              <a:t> </a:t>
            </a:r>
            <a:r>
              <a:rPr lang="de-DE" dirty="0" err="1"/>
              <a:t>adapted</a:t>
            </a:r>
            <a:r>
              <a:rPr lang="de-DE" dirty="0"/>
              <a:t> </a:t>
            </a:r>
            <a:r>
              <a:rPr lang="de-DE" dirty="0" err="1"/>
              <a:t>for</a:t>
            </a:r>
            <a:r>
              <a:rPr lang="de-DE" dirty="0"/>
              <a:t> </a:t>
            </a:r>
            <a:r>
              <a:rPr lang="de-DE" dirty="0" err="1"/>
              <a:t>the</a:t>
            </a:r>
            <a:r>
              <a:rPr lang="de-DE" dirty="0"/>
              <a:t> </a:t>
            </a:r>
            <a:r>
              <a:rPr lang="de-DE" dirty="0" err="1"/>
              <a:t>study</a:t>
            </a:r>
            <a:r>
              <a:rPr lang="de-DE" dirty="0"/>
              <a:t> </a:t>
            </a:r>
            <a:r>
              <a:rPr lang="de-DE" dirty="0" err="1"/>
              <a:t>and</a:t>
            </a:r>
            <a:r>
              <a:rPr lang="de-DE" dirty="0"/>
              <a:t> </a:t>
            </a:r>
            <a:r>
              <a:rPr lang="de-DE" dirty="0" err="1"/>
              <a:t>merged</a:t>
            </a:r>
            <a:endParaRPr lang="de-DE" dirty="0"/>
          </a:p>
        </p:txBody>
      </p:sp>
    </p:spTree>
    <p:extLst>
      <p:ext uri="{BB962C8B-B14F-4D97-AF65-F5344CB8AC3E}">
        <p14:creationId xmlns:p14="http://schemas.microsoft.com/office/powerpoint/2010/main" val="5329487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96383" y="223838"/>
            <a:ext cx="10047817" cy="776288"/>
          </a:xfrm>
        </p:spPr>
        <p:txBody>
          <a:bodyPr>
            <a:normAutofit/>
          </a:bodyPr>
          <a:lstStyle/>
          <a:p>
            <a:r>
              <a:rPr lang="de-DE" b="1" dirty="0" err="1"/>
              <a:t>Documentation</a:t>
            </a:r>
            <a:r>
              <a:rPr lang="de-DE" b="1" dirty="0"/>
              <a:t> </a:t>
            </a:r>
            <a:r>
              <a:rPr lang="de-DE" b="1" dirty="0" err="1"/>
              <a:t>of</a:t>
            </a:r>
            <a:r>
              <a:rPr lang="de-DE" b="1" dirty="0"/>
              <a:t> </a:t>
            </a:r>
            <a:r>
              <a:rPr lang="de-DE" b="1" dirty="0" err="1"/>
              <a:t>enrolment</a:t>
            </a:r>
            <a:r>
              <a:rPr lang="de-DE" b="1" dirty="0"/>
              <a:t> </a:t>
            </a:r>
            <a:r>
              <a:rPr lang="de-DE" b="1" dirty="0" err="1"/>
              <a:t>of</a:t>
            </a:r>
            <a:r>
              <a:rPr lang="de-DE" b="1" dirty="0"/>
              <a:t> </a:t>
            </a:r>
            <a:r>
              <a:rPr lang="de-DE" b="1" dirty="0" err="1"/>
              <a:t>patient</a:t>
            </a:r>
            <a:endParaRPr lang="en-US" dirty="0"/>
          </a:p>
        </p:txBody>
      </p:sp>
      <p:sp>
        <p:nvSpPr>
          <p:cNvPr id="6" name="Textfeld 5"/>
          <p:cNvSpPr txBox="1"/>
          <p:nvPr/>
        </p:nvSpPr>
        <p:spPr>
          <a:xfrm>
            <a:off x="323850" y="895350"/>
            <a:ext cx="10991850" cy="5698996"/>
          </a:xfrm>
          <a:prstGeom prst="rect">
            <a:avLst/>
          </a:prstGeom>
        </p:spPr>
        <p:txBody>
          <a:bodyPr vert="horz" wrap="square" lIns="91440" tIns="45720" rIns="91440" bIns="45720" rtlCol="0">
            <a:spAutoFit/>
          </a:bodyPr>
          <a:lstStyle>
            <a:lvl1pPr marL="342900" indent="-342900" defTabSz="457200">
              <a:lnSpc>
                <a:spcPct val="170000"/>
              </a:lnSpc>
              <a:spcBef>
                <a:spcPts val="1000"/>
              </a:spcBef>
              <a:spcAft>
                <a:spcPts val="0"/>
              </a:spcAft>
              <a:buClr>
                <a:srgbClr val="34B233"/>
              </a:buClr>
              <a:buSzPct val="80000"/>
              <a:buFont typeface="Wingdings 3" charset="2"/>
              <a:buChar char=""/>
              <a:defRPr sz="2800">
                <a:solidFill>
                  <a:schemeClr val="tx1">
                    <a:lumMod val="75000"/>
                    <a:lumOff val="25000"/>
                  </a:schemeClr>
                </a:solidFill>
                <a:cs typeface="Calibri" panose="020F0502020204030204" pitchFamily="34" charset="0"/>
              </a:defRPr>
            </a:lvl1pPr>
            <a:lvl2pPr marL="742950" lvl="1" indent="-285750" defTabSz="457200">
              <a:lnSpc>
                <a:spcPct val="170000"/>
              </a:lnSpc>
              <a:spcBef>
                <a:spcPts val="1000"/>
              </a:spcBef>
              <a:spcAft>
                <a:spcPts val="0"/>
              </a:spcAft>
              <a:buClr>
                <a:srgbClr val="34B233"/>
              </a:buClr>
              <a:buSzPct val="80000"/>
              <a:buFont typeface="Wingdings 3" charset="2"/>
              <a:buChar char=""/>
              <a:defRPr sz="2400">
                <a:solidFill>
                  <a:schemeClr val="tx1">
                    <a:lumMod val="75000"/>
                    <a:lumOff val="25000"/>
                  </a:schemeClr>
                </a:solidFill>
                <a:cs typeface="Calibri" panose="020F0502020204030204" pitchFamily="34" charset="0"/>
              </a:defRPr>
            </a:lvl2pPr>
            <a:lvl3pPr marL="1143000" indent="-228600" defTabSz="457200">
              <a:lnSpc>
                <a:spcPct val="100000"/>
              </a:lnSpc>
              <a:spcBef>
                <a:spcPts val="1000"/>
              </a:spcBef>
              <a:spcAft>
                <a:spcPts val="0"/>
              </a:spcAft>
              <a:buClr>
                <a:srgbClr val="34B233"/>
              </a:buClr>
              <a:buSzPct val="80000"/>
              <a:buFont typeface="Wingdings 3" charset="2"/>
              <a:buChar char=""/>
              <a:defRPr sz="2000">
                <a:solidFill>
                  <a:schemeClr val="tx1">
                    <a:lumMod val="75000"/>
                    <a:lumOff val="25000"/>
                  </a:schemeClr>
                </a:solidFill>
                <a:cs typeface="Calibri" panose="020F0502020204030204" pitchFamily="34" charset="0"/>
              </a:defRPr>
            </a:lvl3pPr>
            <a:lvl4pPr marL="1600200" indent="-228600" defTabSz="457200">
              <a:lnSpc>
                <a:spcPct val="100000"/>
              </a:lnSpc>
              <a:spcBef>
                <a:spcPts val="1000"/>
              </a:spcBef>
              <a:spcAft>
                <a:spcPts val="0"/>
              </a:spcAft>
              <a:buClr>
                <a:srgbClr val="34B233"/>
              </a:buClr>
              <a:buSzPct val="80000"/>
              <a:buFont typeface="Wingdings 3" charset="2"/>
              <a:buChar char=""/>
              <a:defRPr sz="1600">
                <a:solidFill>
                  <a:schemeClr val="tx1">
                    <a:lumMod val="75000"/>
                    <a:lumOff val="25000"/>
                  </a:schemeClr>
                </a:solidFill>
                <a:cs typeface="Calibri" panose="020F0502020204030204" pitchFamily="34" charset="0"/>
              </a:defRPr>
            </a:lvl4pPr>
            <a:lvl5pPr marL="2057400" indent="-228600" defTabSz="457200">
              <a:lnSpc>
                <a:spcPct val="100000"/>
              </a:lnSpc>
              <a:spcBef>
                <a:spcPts val="1000"/>
              </a:spcBef>
              <a:spcAft>
                <a:spcPts val="0"/>
              </a:spcAft>
              <a:buClr>
                <a:srgbClr val="34B233"/>
              </a:buClr>
              <a:buSzPct val="80000"/>
              <a:buFont typeface="Wingdings 3" charset="2"/>
              <a:buChar char=""/>
              <a:defRPr sz="1600">
                <a:solidFill>
                  <a:schemeClr val="tx1">
                    <a:lumMod val="75000"/>
                    <a:lumOff val="25000"/>
                  </a:schemeClr>
                </a:solidFill>
                <a:cs typeface="Calibri" panose="020F0502020204030204" pitchFamily="34" charset="0"/>
              </a:defRPr>
            </a:lvl5pPr>
            <a:lvl6pPr marL="2514600" indent="-228600" defTabSz="457200">
              <a:spcBef>
                <a:spcPts val="1000"/>
              </a:spcBef>
              <a:spcAft>
                <a:spcPts val="0"/>
              </a:spcAft>
              <a:buClr>
                <a:schemeClr val="accent1"/>
              </a:buClr>
              <a:buSzPct val="80000"/>
              <a:buFont typeface="Wingdings 3" charset="2"/>
              <a:buChar char=""/>
              <a:defRPr sz="1200">
                <a:solidFill>
                  <a:schemeClr val="tx1">
                    <a:lumMod val="75000"/>
                    <a:lumOff val="25000"/>
                  </a:schemeClr>
                </a:solidFill>
              </a:defRPr>
            </a:lvl6pPr>
            <a:lvl7pPr marL="2971800" indent="-228600" defTabSz="457200">
              <a:spcBef>
                <a:spcPts val="1000"/>
              </a:spcBef>
              <a:spcAft>
                <a:spcPts val="0"/>
              </a:spcAft>
              <a:buClr>
                <a:schemeClr val="accent1"/>
              </a:buClr>
              <a:buSzPct val="80000"/>
              <a:buFont typeface="Wingdings 3" charset="2"/>
              <a:buChar char=""/>
              <a:defRPr sz="1200">
                <a:solidFill>
                  <a:schemeClr val="tx1">
                    <a:lumMod val="75000"/>
                    <a:lumOff val="25000"/>
                  </a:schemeClr>
                </a:solidFill>
              </a:defRPr>
            </a:lvl7pPr>
            <a:lvl8pPr marL="3429000" indent="-228600" defTabSz="457200">
              <a:spcBef>
                <a:spcPts val="1000"/>
              </a:spcBef>
              <a:spcAft>
                <a:spcPts val="0"/>
              </a:spcAft>
              <a:buClr>
                <a:schemeClr val="accent1"/>
              </a:buClr>
              <a:buSzPct val="80000"/>
              <a:buFont typeface="Wingdings 3" charset="2"/>
              <a:buChar char=""/>
              <a:defRPr sz="1200">
                <a:solidFill>
                  <a:schemeClr val="tx1">
                    <a:lumMod val="75000"/>
                    <a:lumOff val="25000"/>
                  </a:schemeClr>
                </a:solidFill>
              </a:defRPr>
            </a:lvl8pPr>
            <a:lvl9pPr marL="3886200" indent="-228600" defTabSz="457200">
              <a:spcBef>
                <a:spcPts val="1000"/>
              </a:spcBef>
              <a:spcAft>
                <a:spcPts val="0"/>
              </a:spcAft>
              <a:buClr>
                <a:schemeClr val="accent1"/>
              </a:buClr>
              <a:buSzPct val="80000"/>
              <a:buFont typeface="Wingdings 3" charset="2"/>
              <a:buChar char=""/>
              <a:defRPr sz="1200">
                <a:solidFill>
                  <a:schemeClr val="tx1">
                    <a:lumMod val="75000"/>
                    <a:lumOff val="25000"/>
                  </a:schemeClr>
                </a:solidFill>
              </a:defRPr>
            </a:lvl9pPr>
          </a:lstStyle>
          <a:p>
            <a:r>
              <a:rPr lang="de-DE" sz="2000" dirty="0" err="1"/>
              <a:t>Is</a:t>
            </a:r>
            <a:r>
              <a:rPr lang="de-DE" sz="2000" dirty="0"/>
              <a:t> </a:t>
            </a:r>
            <a:r>
              <a:rPr lang="de-DE" sz="2000" dirty="0" err="1"/>
              <a:t>to</a:t>
            </a:r>
            <a:r>
              <a:rPr lang="de-DE" sz="2000" dirty="0"/>
              <a:t> </a:t>
            </a:r>
            <a:r>
              <a:rPr lang="de-DE" sz="2000" dirty="0" err="1"/>
              <a:t>be</a:t>
            </a:r>
            <a:r>
              <a:rPr lang="de-DE" sz="2000" dirty="0"/>
              <a:t> </a:t>
            </a:r>
            <a:r>
              <a:rPr lang="de-DE" sz="2000" dirty="0" err="1"/>
              <a:t>filled</a:t>
            </a:r>
            <a:r>
              <a:rPr lang="de-DE" sz="2000" dirty="0"/>
              <a:t> after </a:t>
            </a:r>
            <a:r>
              <a:rPr lang="de-DE" sz="2000" dirty="0" err="1"/>
              <a:t>patient</a:t>
            </a:r>
            <a:r>
              <a:rPr lang="de-DE" sz="2000" dirty="0"/>
              <a:t> </a:t>
            </a:r>
            <a:r>
              <a:rPr lang="de-DE" sz="2000" dirty="0" err="1"/>
              <a:t>signs</a:t>
            </a:r>
            <a:r>
              <a:rPr lang="de-DE" sz="2000" dirty="0"/>
              <a:t> </a:t>
            </a:r>
            <a:r>
              <a:rPr lang="de-DE" sz="2000" dirty="0" err="1"/>
              <a:t>informed</a:t>
            </a:r>
            <a:r>
              <a:rPr lang="de-DE" sz="2000" dirty="0"/>
              <a:t> </a:t>
            </a:r>
            <a:r>
              <a:rPr lang="de-DE" sz="2000" dirty="0" err="1"/>
              <a:t>consent</a:t>
            </a:r>
            <a:endParaRPr lang="de-DE" sz="2000" dirty="0"/>
          </a:p>
          <a:p>
            <a:pPr lvl="1"/>
            <a:r>
              <a:rPr lang="de-DE" sz="1600" dirty="0"/>
              <a:t>Most </a:t>
            </a:r>
            <a:r>
              <a:rPr lang="de-DE" sz="1600" dirty="0" err="1"/>
              <a:t>data</a:t>
            </a:r>
            <a:r>
              <a:rPr lang="de-DE" sz="1600" dirty="0"/>
              <a:t> </a:t>
            </a:r>
            <a:r>
              <a:rPr lang="de-DE" sz="1600" dirty="0" err="1"/>
              <a:t>requested</a:t>
            </a:r>
            <a:r>
              <a:rPr lang="de-DE" sz="1600" dirty="0"/>
              <a:t> </a:t>
            </a:r>
            <a:r>
              <a:rPr lang="de-DE" sz="1600" dirty="0" err="1"/>
              <a:t>by</a:t>
            </a:r>
            <a:r>
              <a:rPr lang="de-DE" sz="1600" dirty="0"/>
              <a:t> </a:t>
            </a:r>
            <a:r>
              <a:rPr lang="de-DE" sz="1600" dirty="0" err="1"/>
              <a:t>standards</a:t>
            </a:r>
            <a:r>
              <a:rPr lang="de-DE" sz="1600" dirty="0"/>
              <a:t> </a:t>
            </a:r>
            <a:r>
              <a:rPr lang="de-DE" sz="1600" dirty="0" err="1"/>
              <a:t>may</a:t>
            </a:r>
            <a:r>
              <a:rPr lang="de-DE" sz="1600" dirty="0"/>
              <a:t> </a:t>
            </a:r>
            <a:r>
              <a:rPr lang="de-DE" sz="1600" dirty="0" err="1"/>
              <a:t>be</a:t>
            </a:r>
            <a:r>
              <a:rPr lang="de-DE" sz="1600" dirty="0"/>
              <a:t> </a:t>
            </a:r>
            <a:r>
              <a:rPr lang="de-DE" sz="1600" dirty="0" err="1"/>
              <a:t>documented</a:t>
            </a:r>
            <a:r>
              <a:rPr lang="de-DE" sz="1600" dirty="0"/>
              <a:t> </a:t>
            </a:r>
            <a:r>
              <a:rPr lang="de-DE" sz="1600" dirty="0" err="1"/>
              <a:t>before</a:t>
            </a:r>
            <a:r>
              <a:rPr lang="de-DE" sz="1600" dirty="0"/>
              <a:t> </a:t>
            </a:r>
            <a:r>
              <a:rPr lang="de-DE" sz="1600" dirty="0" err="1"/>
              <a:t>actual</a:t>
            </a:r>
            <a:r>
              <a:rPr lang="de-DE" sz="1600" dirty="0"/>
              <a:t> sample </a:t>
            </a:r>
            <a:r>
              <a:rPr lang="de-DE" sz="1600" dirty="0" err="1"/>
              <a:t>collection</a:t>
            </a:r>
            <a:r>
              <a:rPr lang="de-DE" sz="1600" dirty="0"/>
              <a:t> </a:t>
            </a:r>
            <a:r>
              <a:rPr lang="de-DE" sz="1600" dirty="0" err="1"/>
              <a:t>starts</a:t>
            </a:r>
            <a:endParaRPr lang="de-DE" sz="1600" dirty="0"/>
          </a:p>
          <a:p>
            <a:r>
              <a:rPr lang="de-DE" sz="2000" dirty="0" err="1"/>
              <a:t>Complex</a:t>
            </a:r>
            <a:r>
              <a:rPr lang="de-DE" sz="2000" dirty="0"/>
              <a:t> </a:t>
            </a:r>
            <a:r>
              <a:rPr lang="de-DE" sz="2000" dirty="0" err="1"/>
              <a:t>data</a:t>
            </a:r>
            <a:r>
              <a:rPr lang="de-DE" sz="2000" dirty="0"/>
              <a:t> like </a:t>
            </a:r>
            <a:r>
              <a:rPr lang="de-DE" sz="2000" dirty="0" err="1"/>
              <a:t>diagnosis</a:t>
            </a:r>
            <a:r>
              <a:rPr lang="de-DE" sz="2000" dirty="0"/>
              <a:t> </a:t>
            </a:r>
            <a:r>
              <a:rPr lang="de-DE" sz="2000" dirty="0" err="1"/>
              <a:t>may</a:t>
            </a:r>
            <a:r>
              <a:rPr lang="de-DE" sz="2000" dirty="0"/>
              <a:t> </a:t>
            </a:r>
            <a:r>
              <a:rPr lang="de-DE" sz="2000" dirty="0" err="1"/>
              <a:t>be</a:t>
            </a:r>
            <a:r>
              <a:rPr lang="de-DE" sz="2000" dirty="0"/>
              <a:t> </a:t>
            </a:r>
            <a:r>
              <a:rPr lang="de-DE" sz="2000" dirty="0" err="1"/>
              <a:t>filed</a:t>
            </a:r>
            <a:r>
              <a:rPr lang="de-DE" sz="2000" dirty="0"/>
              <a:t> </a:t>
            </a:r>
            <a:r>
              <a:rPr lang="de-DE" sz="2000" dirty="0" err="1"/>
              <a:t>from</a:t>
            </a:r>
            <a:r>
              <a:rPr lang="de-DE" sz="2000" dirty="0"/>
              <a:t> electronic </a:t>
            </a:r>
            <a:r>
              <a:rPr lang="de-DE" sz="2000" dirty="0" err="1"/>
              <a:t>documentation</a:t>
            </a:r>
            <a:r>
              <a:rPr lang="de-DE" sz="2000" dirty="0"/>
              <a:t>, </a:t>
            </a:r>
            <a:r>
              <a:rPr lang="de-DE" sz="2000" dirty="0" err="1"/>
              <a:t>or</a:t>
            </a:r>
            <a:r>
              <a:rPr lang="de-DE" sz="2000" dirty="0"/>
              <a:t> …</a:t>
            </a:r>
          </a:p>
          <a:p>
            <a:r>
              <a:rPr lang="de-DE" sz="2000" dirty="0"/>
              <a:t>… </a:t>
            </a:r>
            <a:r>
              <a:rPr lang="de-DE" sz="2000" dirty="0" err="1"/>
              <a:t>depending</a:t>
            </a:r>
            <a:r>
              <a:rPr lang="de-DE" sz="2000" dirty="0"/>
              <a:t> on </a:t>
            </a:r>
            <a:r>
              <a:rPr lang="de-DE" sz="2000" dirty="0" err="1"/>
              <a:t>study</a:t>
            </a:r>
            <a:r>
              <a:rPr lang="de-DE" sz="2000" dirty="0"/>
              <a:t>, </a:t>
            </a:r>
            <a:r>
              <a:rPr lang="de-DE" sz="2000" dirty="0" err="1"/>
              <a:t>diagnosis</a:t>
            </a:r>
            <a:r>
              <a:rPr lang="de-DE" sz="2000" dirty="0"/>
              <a:t> </a:t>
            </a:r>
            <a:r>
              <a:rPr lang="de-DE" sz="2000" dirty="0" err="1"/>
              <a:t>may</a:t>
            </a:r>
            <a:r>
              <a:rPr lang="de-DE" sz="2000" dirty="0"/>
              <a:t> </a:t>
            </a:r>
            <a:r>
              <a:rPr lang="de-DE" sz="2000" dirty="0" err="1"/>
              <a:t>be</a:t>
            </a:r>
            <a:r>
              <a:rPr lang="de-DE" sz="2000" dirty="0"/>
              <a:t> </a:t>
            </a:r>
            <a:r>
              <a:rPr lang="de-DE" sz="2000" dirty="0" err="1"/>
              <a:t>pre-filled</a:t>
            </a:r>
            <a:r>
              <a:rPr lang="de-DE" sz="2000" dirty="0"/>
              <a:t> </a:t>
            </a:r>
            <a:r>
              <a:rPr lang="de-DE" sz="2000" dirty="0" err="1"/>
              <a:t>already</a:t>
            </a:r>
            <a:r>
              <a:rPr lang="de-DE" sz="2000" dirty="0"/>
              <a:t> in </a:t>
            </a:r>
            <a:r>
              <a:rPr lang="de-DE" sz="2000" dirty="0" err="1"/>
              <a:t>documentation</a:t>
            </a:r>
            <a:r>
              <a:rPr lang="de-DE" sz="2000" dirty="0"/>
              <a:t> (</a:t>
            </a:r>
            <a:r>
              <a:rPr lang="de-DE" sz="2000" dirty="0" err="1"/>
              <a:t>inclusion</a:t>
            </a:r>
            <a:r>
              <a:rPr lang="de-DE" sz="2000" dirty="0"/>
              <a:t> </a:t>
            </a:r>
            <a:r>
              <a:rPr lang="de-DE" sz="2000" dirty="0" err="1"/>
              <a:t>criterion</a:t>
            </a:r>
            <a:r>
              <a:rPr lang="de-DE" sz="2000" dirty="0"/>
              <a:t>)</a:t>
            </a:r>
          </a:p>
          <a:p>
            <a:r>
              <a:rPr lang="de-DE" sz="2000" dirty="0"/>
              <a:t>Data </a:t>
            </a:r>
            <a:r>
              <a:rPr lang="de-DE" sz="2000" dirty="0" err="1"/>
              <a:t>requested</a:t>
            </a:r>
            <a:r>
              <a:rPr lang="de-DE" sz="2000" dirty="0"/>
              <a:t> </a:t>
            </a:r>
            <a:r>
              <a:rPr lang="de-DE" sz="2000" dirty="0" err="1"/>
              <a:t>by</a:t>
            </a:r>
            <a:r>
              <a:rPr lang="de-DE" sz="2000" dirty="0"/>
              <a:t> </a:t>
            </a:r>
            <a:r>
              <a:rPr lang="de-DE" sz="2000" dirty="0" err="1"/>
              <a:t>standards</a:t>
            </a:r>
            <a:endParaRPr lang="de-DE" sz="2000" dirty="0"/>
          </a:p>
          <a:p>
            <a:pPr lvl="1"/>
            <a:r>
              <a:rPr lang="de-DE" sz="1600" dirty="0"/>
              <a:t>Patient ID (</a:t>
            </a:r>
            <a:r>
              <a:rPr lang="de-DE" sz="1600" dirty="0" err="1"/>
              <a:t>coded</a:t>
            </a:r>
            <a:r>
              <a:rPr lang="de-DE" sz="1600" dirty="0"/>
              <a:t>), </a:t>
            </a:r>
            <a:r>
              <a:rPr lang="de-DE" sz="1600" dirty="0" err="1"/>
              <a:t>date</a:t>
            </a:r>
            <a:r>
              <a:rPr lang="de-DE" sz="1600" dirty="0"/>
              <a:t> </a:t>
            </a:r>
            <a:r>
              <a:rPr lang="de-DE" sz="1600" dirty="0" err="1"/>
              <a:t>of</a:t>
            </a:r>
            <a:r>
              <a:rPr lang="de-DE" sz="1600" dirty="0"/>
              <a:t> </a:t>
            </a:r>
            <a:r>
              <a:rPr lang="de-DE" sz="1600" dirty="0" err="1"/>
              <a:t>enrolment</a:t>
            </a:r>
            <a:r>
              <a:rPr lang="de-DE" sz="1600" dirty="0"/>
              <a:t>, </a:t>
            </a:r>
            <a:r>
              <a:rPr lang="de-DE" sz="1600" dirty="0" err="1"/>
              <a:t>diagnosis</a:t>
            </a:r>
            <a:r>
              <a:rPr lang="de-DE" sz="1600" dirty="0"/>
              <a:t> (</a:t>
            </a:r>
            <a:r>
              <a:rPr lang="de-DE" sz="1600" dirty="0" err="1"/>
              <a:t>free</a:t>
            </a:r>
            <a:r>
              <a:rPr lang="de-DE" sz="1600" dirty="0"/>
              <a:t> </a:t>
            </a:r>
            <a:r>
              <a:rPr lang="de-DE" sz="1600" dirty="0" err="1"/>
              <a:t>text</a:t>
            </a:r>
            <a:r>
              <a:rPr lang="de-DE" sz="1600" dirty="0"/>
              <a:t> </a:t>
            </a:r>
            <a:r>
              <a:rPr lang="de-DE" sz="1600" dirty="0" err="1"/>
              <a:t>copied</a:t>
            </a:r>
            <a:r>
              <a:rPr lang="de-DE" sz="1600" dirty="0"/>
              <a:t> </a:t>
            </a:r>
            <a:r>
              <a:rPr lang="de-DE" sz="1600" dirty="0" err="1"/>
              <a:t>from</a:t>
            </a:r>
            <a:r>
              <a:rPr lang="de-DE" sz="1600" dirty="0"/>
              <a:t> </a:t>
            </a:r>
            <a:r>
              <a:rPr lang="de-DE" sz="1600" dirty="0" err="1"/>
              <a:t>patient</a:t>
            </a:r>
            <a:r>
              <a:rPr lang="de-DE" sz="1600" dirty="0"/>
              <a:t> </a:t>
            </a:r>
            <a:r>
              <a:rPr lang="de-DE" sz="1600" dirty="0" err="1"/>
              <a:t>record</a:t>
            </a:r>
            <a:r>
              <a:rPr lang="de-DE" sz="1600" dirty="0"/>
              <a:t>, </a:t>
            </a:r>
            <a:r>
              <a:rPr lang="de-DE" sz="1600" dirty="0" err="1"/>
              <a:t>better</a:t>
            </a:r>
            <a:r>
              <a:rPr lang="de-DE" sz="1600" dirty="0"/>
              <a:t>: ICD-10 </a:t>
            </a:r>
            <a:r>
              <a:rPr lang="de-DE" sz="1600" dirty="0" err="1"/>
              <a:t>code</a:t>
            </a:r>
            <a:r>
              <a:rPr lang="de-DE" sz="1600" dirty="0"/>
              <a:t>), </a:t>
            </a:r>
            <a:r>
              <a:rPr lang="de-DE" sz="1600" dirty="0" err="1"/>
              <a:t>treatment</a:t>
            </a:r>
            <a:r>
              <a:rPr lang="de-DE" sz="1600" dirty="0"/>
              <a:t> (</a:t>
            </a:r>
            <a:r>
              <a:rPr lang="de-DE" sz="1600" dirty="0" err="1"/>
              <a:t>if</a:t>
            </a:r>
            <a:r>
              <a:rPr lang="de-DE" sz="1600" dirty="0"/>
              <a:t> </a:t>
            </a:r>
            <a:r>
              <a:rPr lang="de-DE" sz="1600" dirty="0" err="1"/>
              <a:t>needed</a:t>
            </a:r>
            <a:r>
              <a:rPr lang="de-DE" sz="1600" dirty="0"/>
              <a:t> </a:t>
            </a:r>
            <a:r>
              <a:rPr lang="de-DE" sz="1600" dirty="0" err="1"/>
              <a:t>by</a:t>
            </a:r>
            <a:r>
              <a:rPr lang="de-DE" sz="1600" dirty="0"/>
              <a:t> </a:t>
            </a:r>
            <a:r>
              <a:rPr lang="de-DE" sz="1600" dirty="0" err="1"/>
              <a:t>the</a:t>
            </a:r>
            <a:r>
              <a:rPr lang="de-DE" sz="1600" dirty="0"/>
              <a:t> </a:t>
            </a:r>
            <a:r>
              <a:rPr lang="de-DE" sz="1600" dirty="0" err="1"/>
              <a:t>study</a:t>
            </a:r>
            <a:r>
              <a:rPr lang="de-DE" sz="1600" dirty="0"/>
              <a:t>), </a:t>
            </a:r>
            <a:r>
              <a:rPr lang="de-DE" sz="1600" dirty="0" err="1"/>
              <a:t>sex</a:t>
            </a:r>
            <a:r>
              <a:rPr lang="de-DE" sz="1600" dirty="0"/>
              <a:t>, </a:t>
            </a:r>
            <a:r>
              <a:rPr lang="de-DE" sz="1600" dirty="0" err="1"/>
              <a:t>age</a:t>
            </a:r>
            <a:r>
              <a:rPr lang="de-DE" sz="1600" dirty="0"/>
              <a:t> (</a:t>
            </a:r>
            <a:r>
              <a:rPr lang="de-DE" sz="1600" dirty="0" err="1"/>
              <a:t>better</a:t>
            </a:r>
            <a:r>
              <a:rPr lang="de-DE" sz="1600" dirty="0"/>
              <a:t> </a:t>
            </a:r>
            <a:r>
              <a:rPr lang="de-DE" sz="1600" dirty="0" err="1"/>
              <a:t>age</a:t>
            </a:r>
            <a:r>
              <a:rPr lang="de-DE" sz="1600" dirty="0"/>
              <a:t> </a:t>
            </a:r>
            <a:r>
              <a:rPr lang="de-DE" sz="1600" dirty="0" err="1"/>
              <a:t>group</a:t>
            </a:r>
            <a:r>
              <a:rPr lang="de-DE" sz="1600" dirty="0"/>
              <a:t>, </a:t>
            </a:r>
            <a:r>
              <a:rPr lang="de-DE" sz="1600" dirty="0" err="1"/>
              <a:t>depending</a:t>
            </a:r>
            <a:r>
              <a:rPr lang="de-DE" sz="1600" dirty="0"/>
              <a:t> on </a:t>
            </a:r>
            <a:r>
              <a:rPr lang="de-DE" sz="1600" dirty="0" err="1"/>
              <a:t>study</a:t>
            </a:r>
            <a:r>
              <a:rPr lang="de-DE" sz="1600" dirty="0"/>
              <a:t>, </a:t>
            </a:r>
            <a:r>
              <a:rPr lang="de-DE" sz="1600" dirty="0" err="1"/>
              <a:t>sometimes</a:t>
            </a:r>
            <a:r>
              <a:rPr lang="de-DE" sz="1600" dirty="0"/>
              <a:t> </a:t>
            </a:r>
            <a:r>
              <a:rPr lang="de-DE" sz="1600" dirty="0" err="1"/>
              <a:t>year</a:t>
            </a:r>
            <a:r>
              <a:rPr lang="de-DE" sz="1600" dirty="0"/>
              <a:t> </a:t>
            </a:r>
            <a:r>
              <a:rPr lang="de-DE" sz="1600" dirty="0" err="1"/>
              <a:t>of</a:t>
            </a:r>
            <a:r>
              <a:rPr lang="de-DE" sz="1600" dirty="0"/>
              <a:t> </a:t>
            </a:r>
            <a:r>
              <a:rPr lang="de-DE" sz="1600" dirty="0" err="1"/>
              <a:t>birth</a:t>
            </a:r>
            <a:r>
              <a:rPr lang="de-DE" sz="1600" dirty="0"/>
              <a:t>)</a:t>
            </a:r>
          </a:p>
          <a:p>
            <a:pPr lvl="1"/>
            <a:r>
              <a:rPr lang="de-DE" sz="1600" dirty="0" err="1"/>
              <a:t>Confirmation</a:t>
            </a:r>
            <a:r>
              <a:rPr lang="de-DE" sz="1600" dirty="0"/>
              <a:t> </a:t>
            </a:r>
            <a:r>
              <a:rPr lang="de-DE" sz="1600" dirty="0" err="1"/>
              <a:t>that</a:t>
            </a:r>
            <a:r>
              <a:rPr lang="de-DE" sz="1600" dirty="0"/>
              <a:t> IC </a:t>
            </a:r>
            <a:r>
              <a:rPr lang="de-DE" sz="1600" dirty="0" err="1"/>
              <a:t>is</a:t>
            </a:r>
            <a:r>
              <a:rPr lang="de-DE" sz="1600" dirty="0"/>
              <a:t> </a:t>
            </a:r>
            <a:r>
              <a:rPr lang="de-DE" sz="1600" dirty="0" err="1"/>
              <a:t>available</a:t>
            </a:r>
            <a:r>
              <a:rPr lang="de-DE" sz="1600" dirty="0"/>
              <a:t> (</a:t>
            </a:r>
            <a:r>
              <a:rPr lang="de-DE" sz="1600" dirty="0" err="1"/>
              <a:t>remains</a:t>
            </a:r>
            <a:r>
              <a:rPr lang="de-DE" sz="1600" dirty="0"/>
              <a:t> </a:t>
            </a:r>
            <a:r>
              <a:rPr lang="de-DE" sz="1600" dirty="0" err="1"/>
              <a:t>usually</a:t>
            </a:r>
            <a:r>
              <a:rPr lang="de-DE" sz="1600" dirty="0"/>
              <a:t> in </a:t>
            </a:r>
            <a:r>
              <a:rPr lang="de-DE" sz="1600" dirty="0" err="1"/>
              <a:t>clinic</a:t>
            </a:r>
            <a:r>
              <a:rPr lang="de-DE" sz="1600" dirty="0"/>
              <a:t>), </a:t>
            </a:r>
            <a:r>
              <a:rPr lang="de-DE" sz="1600" dirty="0" err="1"/>
              <a:t>date</a:t>
            </a:r>
            <a:r>
              <a:rPr lang="de-DE" sz="1600" dirty="0"/>
              <a:t> </a:t>
            </a:r>
            <a:r>
              <a:rPr lang="de-DE" sz="1600" dirty="0" err="1"/>
              <a:t>of</a:t>
            </a:r>
            <a:r>
              <a:rPr lang="de-DE" sz="1600" dirty="0"/>
              <a:t> IC, </a:t>
            </a:r>
            <a:r>
              <a:rPr lang="de-DE" sz="1600" dirty="0" err="1"/>
              <a:t>name</a:t>
            </a:r>
            <a:r>
              <a:rPr lang="de-DE" sz="1600" dirty="0"/>
              <a:t>/ID </a:t>
            </a:r>
            <a:r>
              <a:rPr lang="de-DE" sz="1600" dirty="0" err="1"/>
              <a:t>of</a:t>
            </a:r>
            <a:r>
              <a:rPr lang="de-DE" sz="1600" dirty="0"/>
              <a:t> </a:t>
            </a:r>
            <a:r>
              <a:rPr lang="de-DE" sz="1600" dirty="0" err="1"/>
              <a:t>physician</a:t>
            </a:r>
            <a:r>
              <a:rPr lang="de-DE" sz="1600" dirty="0"/>
              <a:t> </a:t>
            </a:r>
            <a:r>
              <a:rPr lang="de-DE" sz="1600" dirty="0" err="1"/>
              <a:t>collecting</a:t>
            </a:r>
            <a:r>
              <a:rPr lang="de-DE" sz="1600" dirty="0"/>
              <a:t> IC</a:t>
            </a:r>
          </a:p>
          <a:p>
            <a:pPr lvl="1"/>
            <a:r>
              <a:rPr lang="de-DE" sz="1600" dirty="0"/>
              <a:t>Name/ID </a:t>
            </a:r>
            <a:r>
              <a:rPr lang="de-DE" sz="1600" dirty="0" err="1"/>
              <a:t>of</a:t>
            </a:r>
            <a:r>
              <a:rPr lang="de-DE" sz="1600" dirty="0"/>
              <a:t> </a:t>
            </a:r>
            <a:r>
              <a:rPr lang="de-DE" sz="1600" dirty="0" err="1"/>
              <a:t>person</a:t>
            </a:r>
            <a:r>
              <a:rPr lang="de-DE" sz="1600" dirty="0"/>
              <a:t> </a:t>
            </a:r>
            <a:r>
              <a:rPr lang="de-DE" sz="1600" dirty="0" err="1"/>
              <a:t>collecting</a:t>
            </a:r>
            <a:r>
              <a:rPr lang="de-DE" sz="1600" dirty="0"/>
              <a:t> </a:t>
            </a:r>
            <a:r>
              <a:rPr lang="de-DE" sz="1600" dirty="0" err="1"/>
              <a:t>these</a:t>
            </a:r>
            <a:r>
              <a:rPr lang="de-DE" sz="1600" dirty="0"/>
              <a:t> </a:t>
            </a:r>
            <a:r>
              <a:rPr lang="de-DE" sz="1600" dirty="0" err="1"/>
              <a:t>data</a:t>
            </a:r>
            <a:endParaRPr lang="de-DE" sz="1600" dirty="0"/>
          </a:p>
        </p:txBody>
      </p:sp>
    </p:spTree>
    <p:extLst>
      <p:ext uri="{BB962C8B-B14F-4D97-AF65-F5344CB8AC3E}">
        <p14:creationId xmlns:p14="http://schemas.microsoft.com/office/powerpoint/2010/main" val="3061478062"/>
      </p:ext>
    </p:extLst>
  </p:cSld>
  <p:clrMapOvr>
    <a:masterClrMapping/>
  </p:clrMapOvr>
</p:sld>
</file>

<file path=ppt/theme/theme1.xml><?xml version="1.0" encoding="utf-8"?>
<a:theme xmlns:a="http://schemas.openxmlformats.org/drawingml/2006/main" name="3_Facette">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Keyword xmlns="f92ec548-c5d1-4f40-b754-cf9c33bb80ac"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0ADE1DBA7BB31F47B47CDCF03A23D083" ma:contentTypeVersion="2" ma:contentTypeDescription="Ein neues Dokument erstellen." ma:contentTypeScope="" ma:versionID="902bf1c5299abf02b14ad2c7780aa871">
  <xsd:schema xmlns:xsd="http://www.w3.org/2001/XMLSchema" xmlns:xs="http://www.w3.org/2001/XMLSchema" xmlns:p="http://schemas.microsoft.com/office/2006/metadata/properties" xmlns:ns1="http://schemas.microsoft.com/sharepoint/v3" xmlns:ns2="f92ec548-c5d1-4f40-b754-cf9c33bb80ac" targetNamespace="http://schemas.microsoft.com/office/2006/metadata/properties" ma:root="true" ma:fieldsID="78d0caf2e9ef69ce59832a1e286d239c" ns1:_="" ns2:_="">
    <xsd:import namespace="http://schemas.microsoft.com/sharepoint/v3"/>
    <xsd:import namespace="f92ec548-c5d1-4f40-b754-cf9c33bb80ac"/>
    <xsd:element name="properties">
      <xsd:complexType>
        <xsd:sequence>
          <xsd:element name="documentManagement">
            <xsd:complexType>
              <xsd:all>
                <xsd:element ref="ns1:PublishingStartDate" minOccurs="0"/>
                <xsd:element ref="ns1:PublishingExpirationDate" minOccurs="0"/>
                <xsd:element ref="ns2:SharedWithUsers" minOccurs="0"/>
                <xsd:element ref="ns2:Keywor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Geplantes Startdatum" ma:description="Geplantes Startdatum ist eine Websitespalte, die über das Feature zum Veröffentlichen erstellt wird. Es wird zur Angabe des Datums und der Uhrzeit verwendet, wann diese Seite Besuchern zum ersten Mal angezeigt wird." ma:hidden="true" ma:internalName="PublishingStartDate">
      <xsd:simpleType>
        <xsd:restriction base="dms:Unknown"/>
      </xsd:simpleType>
    </xsd:element>
    <xsd:element name="PublishingExpirationDate" ma:index="9" nillable="true" ma:displayName="Geplantes Enddatum" ma:description="Geplantes Enddatum ist eine Websitespalte, die über das Feature zum Veröffentlichen erstellt wird. Es wird zur Angabe des Datums und der Uhrzeit verwendet, wann diese Seite Besuchern nicht mehr angezeigt wird."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f92ec548-c5d1-4f40-b754-cf9c33bb80ac" elementFormDefault="qualified">
    <xsd:import namespace="http://schemas.microsoft.com/office/2006/documentManagement/types"/>
    <xsd:import namespace="http://schemas.microsoft.com/office/infopath/2007/PartnerControls"/>
    <xsd:element name="SharedWithUsers" ma:index="10" nillable="true" ma:displayName="Freigegeben für"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Keyword" ma:index="11" nillable="true" ma:displayName="Keyword" ma:internalName="Keyword">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E421B2F-057C-4D33-AED0-535EE224C82A}">
  <ds:schemaRefs>
    <ds:schemaRef ds:uri="http://schemas.microsoft.com/sharepoint/v3/contenttype/forms"/>
  </ds:schemaRefs>
</ds:datastoreItem>
</file>

<file path=customXml/itemProps2.xml><?xml version="1.0" encoding="utf-8"?>
<ds:datastoreItem xmlns:ds="http://schemas.openxmlformats.org/officeDocument/2006/customXml" ds:itemID="{264762ED-5E2D-40AA-B7C2-5D41C07AFE51}">
  <ds:schemaRefs>
    <ds:schemaRef ds:uri="http://schemas.microsoft.com/office/infopath/2007/PartnerControls"/>
    <ds:schemaRef ds:uri="f92ec548-c5d1-4f40-b754-cf9c33bb80ac"/>
    <ds:schemaRef ds:uri="http://purl.org/dc/elements/1.1/"/>
    <ds:schemaRef ds:uri="http://schemas.microsoft.com/office/2006/metadata/properties"/>
    <ds:schemaRef ds:uri="http://schemas.microsoft.com/sharepoint/v3"/>
    <ds:schemaRef ds:uri="http://purl.org/dc/terms/"/>
    <ds:schemaRef ds:uri="http://schemas.openxmlformats.org/package/2006/metadata/core-properties"/>
    <ds:schemaRef ds:uri="http://schemas.microsoft.com/office/2006/documentManagement/types"/>
    <ds:schemaRef ds:uri="http://www.w3.org/XML/1998/namespace"/>
    <ds:schemaRef ds:uri="http://purl.org/dc/dcmitype/"/>
  </ds:schemaRefs>
</ds:datastoreItem>
</file>

<file path=customXml/itemProps3.xml><?xml version="1.0" encoding="utf-8"?>
<ds:datastoreItem xmlns:ds="http://schemas.openxmlformats.org/officeDocument/2006/customXml" ds:itemID="{C07C0E87-C0A8-438E-9E81-78D4E3099AE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f92ec548-c5d1-4f40-b754-cf9c33bb80a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0</TotalTime>
  <Words>824</Words>
  <Application>Microsoft Office PowerPoint</Application>
  <PresentationFormat>Widescreen</PresentationFormat>
  <Paragraphs>126</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Calibri</vt:lpstr>
      <vt:lpstr>Trebuchet MS</vt:lpstr>
      <vt:lpstr>Wingdings</vt:lpstr>
      <vt:lpstr>Wingdings 3</vt:lpstr>
      <vt:lpstr>3_Facette</vt:lpstr>
      <vt:lpstr>Standard-compliant sample procurement with clinical partners</vt:lpstr>
      <vt:lpstr>Timeline of a study</vt:lpstr>
      <vt:lpstr>Integrating the active study into the clinical workflow</vt:lpstr>
      <vt:lpstr>Prepare your workflow – to be done upfront</vt:lpstr>
      <vt:lpstr>Prepare your workflow – steps to be performed to match clinical processes</vt:lpstr>
      <vt:lpstr>Prepare your workflow – steps to be performed by you</vt:lpstr>
      <vt:lpstr>Documentation</vt:lpstr>
      <vt:lpstr>Documentation</vt:lpstr>
      <vt:lpstr>Documentation of enrolment of patient</vt:lpstr>
      <vt:lpstr>Collection and transport</vt:lpstr>
      <vt:lpstr>Tissue work-up</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Gollner, Sylvia</dc:creator>
  <cp:lastModifiedBy>Katrin Rodenkirchen - QIAGEN</cp:lastModifiedBy>
  <cp:revision>52</cp:revision>
  <dcterms:created xsi:type="dcterms:W3CDTF">2019-09-27T07:15:26Z</dcterms:created>
  <dcterms:modified xsi:type="dcterms:W3CDTF">2020-12-01T10:26:52Z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0x0101000ADE1DBA7BB31F47B47CDCF03A23D083</vt:lpwstr>
  </property>
</Properties>
</file>